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handoutMasterIdLst>
    <p:handoutMasterId r:id="rId48"/>
  </p:handoutMasterIdLst>
  <p:sldIdLst>
    <p:sldId id="256" r:id="rId2"/>
    <p:sldId id="558" r:id="rId3"/>
    <p:sldId id="566" r:id="rId4"/>
    <p:sldId id="503" r:id="rId5"/>
    <p:sldId id="530" r:id="rId6"/>
    <p:sldId id="568" r:id="rId7"/>
    <p:sldId id="260" r:id="rId8"/>
    <p:sldId id="261" r:id="rId9"/>
    <p:sldId id="263" r:id="rId10"/>
    <p:sldId id="567" r:id="rId11"/>
    <p:sldId id="486" r:id="rId12"/>
    <p:sldId id="343" r:id="rId13"/>
    <p:sldId id="265" r:id="rId14"/>
    <p:sldId id="266" r:id="rId15"/>
    <p:sldId id="267" r:id="rId16"/>
    <p:sldId id="268" r:id="rId17"/>
    <p:sldId id="271" r:id="rId18"/>
    <p:sldId id="272" r:id="rId19"/>
    <p:sldId id="575" r:id="rId20"/>
    <p:sldId id="560" r:id="rId21"/>
    <p:sldId id="487" r:id="rId22"/>
    <p:sldId id="562" r:id="rId23"/>
    <p:sldId id="563" r:id="rId24"/>
    <p:sldId id="564" r:id="rId25"/>
    <p:sldId id="565" r:id="rId26"/>
    <p:sldId id="485" r:id="rId27"/>
    <p:sldId id="491" r:id="rId28"/>
    <p:sldId id="571" r:id="rId29"/>
    <p:sldId id="482" r:id="rId30"/>
    <p:sldId id="483" r:id="rId31"/>
    <p:sldId id="484" r:id="rId32"/>
    <p:sldId id="288" r:id="rId33"/>
    <p:sldId id="325" r:id="rId34"/>
    <p:sldId id="330" r:id="rId35"/>
    <p:sldId id="572" r:id="rId36"/>
    <p:sldId id="573" r:id="rId37"/>
    <p:sldId id="574" r:id="rId38"/>
    <p:sldId id="529" r:id="rId39"/>
    <p:sldId id="569" r:id="rId40"/>
    <p:sldId id="570" r:id="rId41"/>
    <p:sldId id="513" r:id="rId42"/>
    <p:sldId id="510" r:id="rId43"/>
    <p:sldId id="511" r:id="rId44"/>
    <p:sldId id="512" r:id="rId45"/>
    <p:sldId id="336" r:id="rId46"/>
  </p:sldIdLst>
  <p:sldSz cx="12192000" cy="6858000"/>
  <p:notesSz cx="7099300" cy="10234613"/>
  <p:embeddedFontLst>
    <p:embeddedFont>
      <p:font typeface="Calibri" pitchFamily="34" charset="0"/>
      <p:regular r:id="rId49"/>
      <p:bold r:id="rId50"/>
      <p:italic r:id="rId51"/>
      <p:boldItalic r:id="rId52"/>
    </p:embeddedFont>
    <p:embeddedFont>
      <p:font typeface="Verdana" pitchFamily="34" charset="0"/>
      <p:regular r:id="rId53"/>
      <p:bold r:id="rId54"/>
      <p:italic r:id="rId55"/>
      <p:boldItalic r:id="rId56"/>
    </p:embeddedFont>
    <p:embeddedFont>
      <p:font typeface="Comic Sans MS" pitchFamily="66" charset="0"/>
      <p:regular r:id="rId57"/>
      <p:bold r:id="rId58"/>
      <p:italic r:id="rId59"/>
      <p:boldItalic r:id="rId60"/>
    </p:embeddedFont>
    <p:embeddedFont>
      <p:font typeface="Quattrocento Sans" charset="0"/>
      <p:regular r:id="rId61"/>
      <p:bold r:id="rId62"/>
      <p:italic r:id="rId63"/>
      <p:boldItalic r:id="rId64"/>
    </p:embeddedFont>
    <p:embeddedFont>
      <p:font typeface="Tahoma" pitchFamily="34"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3" roundtripDataSignature="AMtx7mjeBOgs4jy6Xb5/iNyx2bQpKqGD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594" y="-84"/>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133" Type="http://customschemas.google.com/relationships/presentationmetadata" Target="metadata"/><Relationship Id="rId13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13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rous Fateh-Moghadam" userId="baed207b71ab97dd" providerId="LiveId" clId="{47EE4A2F-D5EF-423B-926F-E689159CE639}"/>
    <pc:docChg chg="undo redo custSel addSld delSld modSld sldOrd">
      <pc:chgData name="Pirous Fateh-Moghadam" userId="baed207b71ab97dd" providerId="LiveId" clId="{47EE4A2F-D5EF-423B-926F-E689159CE639}" dt="2023-09-17T19:36:36.490" v="2596" actId="20577"/>
      <pc:docMkLst>
        <pc:docMk/>
      </pc:docMkLst>
      <pc:sldChg chg="addSp delSp modSp mod">
        <pc:chgData name="Pirous Fateh-Moghadam" userId="baed207b71ab97dd" providerId="LiveId" clId="{47EE4A2F-D5EF-423B-926F-E689159CE639}" dt="2023-09-17T10:43:16.956" v="25" actId="1076"/>
        <pc:sldMkLst>
          <pc:docMk/>
          <pc:sldMk cId="0" sldId="256"/>
        </pc:sldMkLst>
        <pc:spChg chg="add del">
          <ac:chgData name="Pirous Fateh-Moghadam" userId="baed207b71ab97dd" providerId="LiveId" clId="{47EE4A2F-D5EF-423B-926F-E689159CE639}" dt="2023-09-17T10:40:41.306" v="13"/>
          <ac:spMkLst>
            <pc:docMk/>
            <pc:sldMk cId="0" sldId="256"/>
            <ac:spMk id="3" creationId="{50B77990-AAE9-D001-4495-C7064325D16D}"/>
          </ac:spMkLst>
        </pc:spChg>
        <pc:spChg chg="mod">
          <ac:chgData name="Pirous Fateh-Moghadam" userId="baed207b71ab97dd" providerId="LiveId" clId="{47EE4A2F-D5EF-423B-926F-E689159CE639}" dt="2023-09-17T10:43:12.014" v="23" actId="1076"/>
          <ac:spMkLst>
            <pc:docMk/>
            <pc:sldMk cId="0" sldId="256"/>
            <ac:spMk id="105" creationId="{00000000-0000-0000-0000-000000000000}"/>
          </ac:spMkLst>
        </pc:spChg>
        <pc:picChg chg="add del mod">
          <ac:chgData name="Pirous Fateh-Moghadam" userId="baed207b71ab97dd" providerId="LiveId" clId="{47EE4A2F-D5EF-423B-926F-E689159CE639}" dt="2023-09-17T10:41:41.598" v="16" actId="478"/>
          <ac:picMkLst>
            <pc:docMk/>
            <pc:sldMk cId="0" sldId="256"/>
            <ac:picMk id="2" creationId="{63A49393-EB83-E32C-E5FE-44367A499652}"/>
          </ac:picMkLst>
        </pc:picChg>
        <pc:picChg chg="add mod modCrop">
          <ac:chgData name="Pirous Fateh-Moghadam" userId="baed207b71ab97dd" providerId="LiveId" clId="{47EE4A2F-D5EF-423B-926F-E689159CE639}" dt="2023-09-17T10:43:16.956" v="25" actId="1076"/>
          <ac:picMkLst>
            <pc:docMk/>
            <pc:sldMk cId="0" sldId="256"/>
            <ac:picMk id="4" creationId="{ED22B7F0-A734-DFA6-D09D-01E08C816413}"/>
          </ac:picMkLst>
        </pc:picChg>
      </pc:sldChg>
      <pc:sldChg chg="del">
        <pc:chgData name="Pirous Fateh-Moghadam" userId="baed207b71ab97dd" providerId="LiveId" clId="{47EE4A2F-D5EF-423B-926F-E689159CE639}" dt="2023-09-17T14:44:43.244" v="1999" actId="47"/>
        <pc:sldMkLst>
          <pc:docMk/>
          <pc:sldMk cId="0" sldId="262"/>
        </pc:sldMkLst>
      </pc:sldChg>
      <pc:sldChg chg="modSp mod ord">
        <pc:chgData name="Pirous Fateh-Moghadam" userId="baed207b71ab97dd" providerId="LiveId" clId="{47EE4A2F-D5EF-423B-926F-E689159CE639}" dt="2023-09-17T14:52:41.381" v="2062" actId="20577"/>
        <pc:sldMkLst>
          <pc:docMk/>
          <pc:sldMk cId="0" sldId="263"/>
        </pc:sldMkLst>
        <pc:spChg chg="mod">
          <ac:chgData name="Pirous Fateh-Moghadam" userId="baed207b71ab97dd" providerId="LiveId" clId="{47EE4A2F-D5EF-423B-926F-E689159CE639}" dt="2023-09-17T14:44:18.197" v="1998" actId="20577"/>
          <ac:spMkLst>
            <pc:docMk/>
            <pc:sldMk cId="0" sldId="263"/>
            <ac:spMk id="152" creationId="{00000000-0000-0000-0000-000000000000}"/>
          </ac:spMkLst>
        </pc:spChg>
        <pc:spChg chg="mod">
          <ac:chgData name="Pirous Fateh-Moghadam" userId="baed207b71ab97dd" providerId="LiveId" clId="{47EE4A2F-D5EF-423B-926F-E689159CE639}" dt="2023-09-17T14:52:41.381" v="2062" actId="20577"/>
          <ac:spMkLst>
            <pc:docMk/>
            <pc:sldMk cId="0" sldId="263"/>
            <ac:spMk id="153" creationId="{00000000-0000-0000-0000-000000000000}"/>
          </ac:spMkLst>
        </pc:spChg>
      </pc:sldChg>
      <pc:sldChg chg="del">
        <pc:chgData name="Pirous Fateh-Moghadam" userId="baed207b71ab97dd" providerId="LiveId" clId="{47EE4A2F-D5EF-423B-926F-E689159CE639}" dt="2023-09-17T11:06:12.204" v="199" actId="47"/>
        <pc:sldMkLst>
          <pc:docMk/>
          <pc:sldMk cId="0" sldId="264"/>
        </pc:sldMkLst>
      </pc:sldChg>
      <pc:sldChg chg="modSp mod">
        <pc:chgData name="Pirous Fateh-Moghadam" userId="baed207b71ab97dd" providerId="LiveId" clId="{47EE4A2F-D5EF-423B-926F-E689159CE639}" dt="2023-09-17T11:07:04.890" v="213" actId="5793"/>
        <pc:sldMkLst>
          <pc:docMk/>
          <pc:sldMk cId="0" sldId="268"/>
        </pc:sldMkLst>
        <pc:spChg chg="mod">
          <ac:chgData name="Pirous Fateh-Moghadam" userId="baed207b71ab97dd" providerId="LiveId" clId="{47EE4A2F-D5EF-423B-926F-E689159CE639}" dt="2023-09-17T11:07:04.890" v="213" actId="5793"/>
          <ac:spMkLst>
            <pc:docMk/>
            <pc:sldMk cId="0" sldId="268"/>
            <ac:spMk id="186" creationId="{00000000-0000-0000-0000-000000000000}"/>
          </ac:spMkLst>
        </pc:spChg>
      </pc:sldChg>
      <pc:sldChg chg="modSp mod">
        <pc:chgData name="Pirous Fateh-Moghadam" userId="baed207b71ab97dd" providerId="LiveId" clId="{47EE4A2F-D5EF-423B-926F-E689159CE639}" dt="2023-09-17T10:40:04.544" v="1" actId="27636"/>
        <pc:sldMkLst>
          <pc:docMk/>
          <pc:sldMk cId="0" sldId="269"/>
        </pc:sldMkLst>
        <pc:spChg chg="mod">
          <ac:chgData name="Pirous Fateh-Moghadam" userId="baed207b71ab97dd" providerId="LiveId" clId="{47EE4A2F-D5EF-423B-926F-E689159CE639}" dt="2023-09-17T10:40:04.544" v="1" actId="27636"/>
          <ac:spMkLst>
            <pc:docMk/>
            <pc:sldMk cId="0" sldId="269"/>
            <ac:spMk id="192" creationId="{00000000-0000-0000-0000-000000000000}"/>
          </ac:spMkLst>
        </pc:spChg>
      </pc:sldChg>
      <pc:sldChg chg="addSp delSp modSp mod addAnim delAnim modAnim modNotesTx">
        <pc:chgData name="Pirous Fateh-Moghadam" userId="baed207b71ab97dd" providerId="LiveId" clId="{47EE4A2F-D5EF-423B-926F-E689159CE639}" dt="2023-09-17T14:49:15.872" v="2048"/>
        <pc:sldMkLst>
          <pc:docMk/>
          <pc:sldMk cId="0" sldId="271"/>
        </pc:sldMkLst>
        <pc:spChg chg="add mod">
          <ac:chgData name="Pirous Fateh-Moghadam" userId="baed207b71ab97dd" providerId="LiveId" clId="{47EE4A2F-D5EF-423B-926F-E689159CE639}" dt="2023-09-17T14:30:00.646" v="1931" actId="255"/>
          <ac:spMkLst>
            <pc:docMk/>
            <pc:sldMk cId="0" sldId="271"/>
            <ac:spMk id="10" creationId="{EE6B2725-C950-A026-D0F9-0AAC376192C1}"/>
          </ac:spMkLst>
        </pc:spChg>
        <pc:spChg chg="add mod">
          <ac:chgData name="Pirous Fateh-Moghadam" userId="baed207b71ab97dd" providerId="LiveId" clId="{47EE4A2F-D5EF-423B-926F-E689159CE639}" dt="2023-09-17T14:48:55.181" v="2046" actId="207"/>
          <ac:spMkLst>
            <pc:docMk/>
            <pc:sldMk cId="0" sldId="271"/>
            <ac:spMk id="11" creationId="{5CF843DC-3457-7F59-1D54-8625F5FDF592}"/>
          </ac:spMkLst>
        </pc:spChg>
        <pc:spChg chg="add del mod">
          <ac:chgData name="Pirous Fateh-Moghadam" userId="baed207b71ab97dd" providerId="LiveId" clId="{47EE4A2F-D5EF-423B-926F-E689159CE639}" dt="2023-09-17T14:48:13.100" v="2037" actId="478"/>
          <ac:spMkLst>
            <pc:docMk/>
            <pc:sldMk cId="0" sldId="271"/>
            <ac:spMk id="208" creationId="{00000000-0000-0000-0000-000000000000}"/>
          </ac:spMkLst>
        </pc:spChg>
        <pc:spChg chg="del mod">
          <ac:chgData name="Pirous Fateh-Moghadam" userId="baed207b71ab97dd" providerId="LiveId" clId="{47EE4A2F-D5EF-423B-926F-E689159CE639}" dt="2023-09-17T11:17:17.190" v="250" actId="478"/>
          <ac:spMkLst>
            <pc:docMk/>
            <pc:sldMk cId="0" sldId="271"/>
            <ac:spMk id="209" creationId="{00000000-0000-0000-0000-000000000000}"/>
          </ac:spMkLst>
        </pc:spChg>
        <pc:spChg chg="mod">
          <ac:chgData name="Pirous Fateh-Moghadam" userId="baed207b71ab97dd" providerId="LiveId" clId="{47EE4A2F-D5EF-423B-926F-E689159CE639}" dt="2023-09-17T14:30:02.188" v="1932" actId="1076"/>
          <ac:spMkLst>
            <pc:docMk/>
            <pc:sldMk cId="0" sldId="271"/>
            <ac:spMk id="210" creationId="{00000000-0000-0000-0000-000000000000}"/>
          </ac:spMkLst>
        </pc:spChg>
        <pc:picChg chg="add mod">
          <ac:chgData name="Pirous Fateh-Moghadam" userId="baed207b71ab97dd" providerId="LiveId" clId="{47EE4A2F-D5EF-423B-926F-E689159CE639}" dt="2023-09-17T14:28:30.355" v="1917" actId="1076"/>
          <ac:picMkLst>
            <pc:docMk/>
            <pc:sldMk cId="0" sldId="271"/>
            <ac:picMk id="3" creationId="{1FE33A04-5E3F-D7B2-36D6-94B933EF418D}"/>
          </ac:picMkLst>
        </pc:picChg>
        <pc:picChg chg="add mod ord">
          <ac:chgData name="Pirous Fateh-Moghadam" userId="baed207b71ab97dd" providerId="LiveId" clId="{47EE4A2F-D5EF-423B-926F-E689159CE639}" dt="2023-09-17T14:28:42.156" v="1920" actId="1076"/>
          <ac:picMkLst>
            <pc:docMk/>
            <pc:sldMk cId="0" sldId="271"/>
            <ac:picMk id="5" creationId="{C61FCCB2-7FCF-6325-5812-EF1F07C912A2}"/>
          </ac:picMkLst>
        </pc:picChg>
        <pc:picChg chg="del">
          <ac:chgData name="Pirous Fateh-Moghadam" userId="baed207b71ab97dd" providerId="LiveId" clId="{47EE4A2F-D5EF-423B-926F-E689159CE639}" dt="2023-09-17T11:16:51.743" v="243" actId="478"/>
          <ac:picMkLst>
            <pc:docMk/>
            <pc:sldMk cId="0" sldId="271"/>
            <ac:picMk id="205" creationId="{00000000-0000-0000-0000-000000000000}"/>
          </ac:picMkLst>
        </pc:picChg>
        <pc:picChg chg="del">
          <ac:chgData name="Pirous Fateh-Moghadam" userId="baed207b71ab97dd" providerId="LiveId" clId="{47EE4A2F-D5EF-423B-926F-E689159CE639}" dt="2023-09-17T11:19:36.632" v="253" actId="478"/>
          <ac:picMkLst>
            <pc:docMk/>
            <pc:sldMk cId="0" sldId="271"/>
            <ac:picMk id="206" creationId="{00000000-0000-0000-0000-000000000000}"/>
          </ac:picMkLst>
        </pc:picChg>
        <pc:cxnChg chg="mod">
          <ac:chgData name="Pirous Fateh-Moghadam" userId="baed207b71ab97dd" providerId="LiveId" clId="{47EE4A2F-D5EF-423B-926F-E689159CE639}" dt="2023-09-17T14:47:25.030" v="2033" actId="1036"/>
          <ac:cxnSpMkLst>
            <pc:docMk/>
            <pc:sldMk cId="0" sldId="271"/>
            <ac:cxnSpMk id="207" creationId="{00000000-0000-0000-0000-000000000000}"/>
          </ac:cxnSpMkLst>
        </pc:cxnChg>
      </pc:sldChg>
      <pc:sldChg chg="addSp modSp mod modAnim">
        <pc:chgData name="Pirous Fateh-Moghadam" userId="baed207b71ab97dd" providerId="LiveId" clId="{47EE4A2F-D5EF-423B-926F-E689159CE639}" dt="2023-09-17T14:50:47.766" v="2056" actId="20577"/>
        <pc:sldMkLst>
          <pc:docMk/>
          <pc:sldMk cId="0" sldId="272"/>
        </pc:sldMkLst>
        <pc:spChg chg="add mod">
          <ac:chgData name="Pirous Fateh-Moghadam" userId="baed207b71ab97dd" providerId="LiveId" clId="{47EE4A2F-D5EF-423B-926F-E689159CE639}" dt="2023-09-17T12:15:02.355" v="306" actId="164"/>
          <ac:spMkLst>
            <pc:docMk/>
            <pc:sldMk cId="0" sldId="272"/>
            <ac:spMk id="2" creationId="{F4BB424B-CBBC-DC06-9B10-C47FA1D93149}"/>
          </ac:spMkLst>
        </pc:spChg>
        <pc:spChg chg="mod">
          <ac:chgData name="Pirous Fateh-Moghadam" userId="baed207b71ab97dd" providerId="LiveId" clId="{47EE4A2F-D5EF-423B-926F-E689159CE639}" dt="2023-09-17T10:57:10.869" v="152" actId="108"/>
          <ac:spMkLst>
            <pc:docMk/>
            <pc:sldMk cId="0" sldId="272"/>
            <ac:spMk id="215" creationId="{00000000-0000-0000-0000-000000000000}"/>
          </ac:spMkLst>
        </pc:spChg>
        <pc:spChg chg="mod">
          <ac:chgData name="Pirous Fateh-Moghadam" userId="baed207b71ab97dd" providerId="LiveId" clId="{47EE4A2F-D5EF-423B-926F-E689159CE639}" dt="2023-09-17T14:50:47.766" v="2056" actId="20577"/>
          <ac:spMkLst>
            <pc:docMk/>
            <pc:sldMk cId="0" sldId="272"/>
            <ac:spMk id="216" creationId="{00000000-0000-0000-0000-000000000000}"/>
          </ac:spMkLst>
        </pc:spChg>
        <pc:grpChg chg="add mod">
          <ac:chgData name="Pirous Fateh-Moghadam" userId="baed207b71ab97dd" providerId="LiveId" clId="{47EE4A2F-D5EF-423B-926F-E689159CE639}" dt="2023-09-17T12:15:02.355" v="306" actId="164"/>
          <ac:grpSpMkLst>
            <pc:docMk/>
            <pc:sldMk cId="0" sldId="272"/>
            <ac:grpSpMk id="7" creationId="{93E6AA07-1991-92E7-0F5E-AAB37CE679FB}"/>
          </ac:grpSpMkLst>
        </pc:grpChg>
        <pc:picChg chg="add mod">
          <ac:chgData name="Pirous Fateh-Moghadam" userId="baed207b71ab97dd" providerId="LiveId" clId="{47EE4A2F-D5EF-423B-926F-E689159CE639}" dt="2023-09-17T12:15:02.355" v="306" actId="164"/>
          <ac:picMkLst>
            <pc:docMk/>
            <pc:sldMk cId="0" sldId="272"/>
            <ac:picMk id="4" creationId="{0A094C0C-1332-35FD-D17B-FA453AFEE6AA}"/>
          </ac:picMkLst>
        </pc:picChg>
        <pc:picChg chg="add mod">
          <ac:chgData name="Pirous Fateh-Moghadam" userId="baed207b71ab97dd" providerId="LiveId" clId="{47EE4A2F-D5EF-423B-926F-E689159CE639}" dt="2023-09-17T10:56:07.980" v="150" actId="1076"/>
          <ac:picMkLst>
            <pc:docMk/>
            <pc:sldMk cId="0" sldId="272"/>
            <ac:picMk id="6" creationId="{06B2A98E-C3BA-A8A1-5611-37D092833C92}"/>
          </ac:picMkLst>
        </pc:picChg>
      </pc:sldChg>
      <pc:sldChg chg="modSp mod">
        <pc:chgData name="Pirous Fateh-Moghadam" userId="baed207b71ab97dd" providerId="LiveId" clId="{47EE4A2F-D5EF-423B-926F-E689159CE639}" dt="2023-09-17T12:32:08.815" v="474" actId="313"/>
        <pc:sldMkLst>
          <pc:docMk/>
          <pc:sldMk cId="0" sldId="273"/>
        </pc:sldMkLst>
        <pc:spChg chg="mod">
          <ac:chgData name="Pirous Fateh-Moghadam" userId="baed207b71ab97dd" providerId="LiveId" clId="{47EE4A2F-D5EF-423B-926F-E689159CE639}" dt="2023-09-17T12:32:08.815" v="474" actId="313"/>
          <ac:spMkLst>
            <pc:docMk/>
            <pc:sldMk cId="0" sldId="273"/>
            <ac:spMk id="223" creationId="{00000000-0000-0000-0000-000000000000}"/>
          </ac:spMkLst>
        </pc:spChg>
        <pc:spChg chg="mod">
          <ac:chgData name="Pirous Fateh-Moghadam" userId="baed207b71ab97dd" providerId="LiveId" clId="{47EE4A2F-D5EF-423B-926F-E689159CE639}" dt="2023-09-17T12:32:03.700" v="473" actId="6549"/>
          <ac:spMkLst>
            <pc:docMk/>
            <pc:sldMk cId="0" sldId="273"/>
            <ac:spMk id="224" creationId="{00000000-0000-0000-0000-000000000000}"/>
          </ac:spMkLst>
        </pc:spChg>
      </pc:sldChg>
      <pc:sldChg chg="addSp delSp modSp mod modAnim">
        <pc:chgData name="Pirous Fateh-Moghadam" userId="baed207b71ab97dd" providerId="LiveId" clId="{47EE4A2F-D5EF-423B-926F-E689159CE639}" dt="2023-09-17T13:03:33.830" v="565"/>
        <pc:sldMkLst>
          <pc:docMk/>
          <pc:sldMk cId="0" sldId="274"/>
        </pc:sldMkLst>
        <pc:spChg chg="add mod">
          <ac:chgData name="Pirous Fateh-Moghadam" userId="baed207b71ab97dd" providerId="LiveId" clId="{47EE4A2F-D5EF-423B-926F-E689159CE639}" dt="2023-09-17T13:03:24.779" v="564" actId="164"/>
          <ac:spMkLst>
            <pc:docMk/>
            <pc:sldMk cId="0" sldId="274"/>
            <ac:spMk id="7" creationId="{0511B9DD-A233-43FE-9635-BCBEC7DE5AC5}"/>
          </ac:spMkLst>
        </pc:spChg>
        <pc:spChg chg="mod">
          <ac:chgData name="Pirous Fateh-Moghadam" userId="baed207b71ab97dd" providerId="LiveId" clId="{47EE4A2F-D5EF-423B-926F-E689159CE639}" dt="2023-09-17T11:14:17.195" v="242" actId="1035"/>
          <ac:spMkLst>
            <pc:docMk/>
            <pc:sldMk cId="0" sldId="274"/>
            <ac:spMk id="230" creationId="{00000000-0000-0000-0000-000000000000}"/>
          </ac:spMkLst>
        </pc:spChg>
        <pc:spChg chg="mod">
          <ac:chgData name="Pirous Fateh-Moghadam" userId="baed207b71ab97dd" providerId="LiveId" clId="{47EE4A2F-D5EF-423B-926F-E689159CE639}" dt="2023-09-17T13:01:35.319" v="553" actId="1076"/>
          <ac:spMkLst>
            <pc:docMk/>
            <pc:sldMk cId="0" sldId="274"/>
            <ac:spMk id="231" creationId="{00000000-0000-0000-0000-000000000000}"/>
          </ac:spMkLst>
        </pc:spChg>
        <pc:grpChg chg="add mod">
          <ac:chgData name="Pirous Fateh-Moghadam" userId="baed207b71ab97dd" providerId="LiveId" clId="{47EE4A2F-D5EF-423B-926F-E689159CE639}" dt="2023-09-17T13:03:24.779" v="564" actId="164"/>
          <ac:grpSpMkLst>
            <pc:docMk/>
            <pc:sldMk cId="0" sldId="274"/>
            <ac:grpSpMk id="8" creationId="{0294A4B9-2B09-23C6-6150-40E182A03079}"/>
          </ac:grpSpMkLst>
        </pc:grpChg>
        <pc:picChg chg="add mod">
          <ac:chgData name="Pirous Fateh-Moghadam" userId="baed207b71ab97dd" providerId="LiveId" clId="{47EE4A2F-D5EF-423B-926F-E689159CE639}" dt="2023-09-17T13:01:36.730" v="554" actId="1076"/>
          <ac:picMkLst>
            <pc:docMk/>
            <pc:sldMk cId="0" sldId="274"/>
            <ac:picMk id="3" creationId="{DAC5066F-1C50-5F6E-B510-E954302DC13B}"/>
          </ac:picMkLst>
        </pc:picChg>
        <pc:picChg chg="add mod modCrop">
          <ac:chgData name="Pirous Fateh-Moghadam" userId="baed207b71ab97dd" providerId="LiveId" clId="{47EE4A2F-D5EF-423B-926F-E689159CE639}" dt="2023-09-17T13:03:24.779" v="564" actId="164"/>
          <ac:picMkLst>
            <pc:docMk/>
            <pc:sldMk cId="0" sldId="274"/>
            <ac:picMk id="5" creationId="{8E6A6700-F055-9106-DC23-7F680BD3FD0D}"/>
          </ac:picMkLst>
        </pc:picChg>
        <pc:picChg chg="del">
          <ac:chgData name="Pirous Fateh-Moghadam" userId="baed207b71ab97dd" providerId="LiveId" clId="{47EE4A2F-D5EF-423B-926F-E689159CE639}" dt="2023-09-17T11:13:14.988" v="214" actId="478"/>
          <ac:picMkLst>
            <pc:docMk/>
            <pc:sldMk cId="0" sldId="274"/>
            <ac:picMk id="229" creationId="{00000000-0000-0000-0000-000000000000}"/>
          </ac:picMkLst>
        </pc:picChg>
        <pc:picChg chg="mod">
          <ac:chgData name="Pirous Fateh-Moghadam" userId="baed207b71ab97dd" providerId="LiveId" clId="{47EE4A2F-D5EF-423B-926F-E689159CE639}" dt="2023-09-17T13:01:38.850" v="555" actId="1076"/>
          <ac:picMkLst>
            <pc:docMk/>
            <pc:sldMk cId="0" sldId="274"/>
            <ac:picMk id="234" creationId="{00000000-0000-0000-0000-000000000000}"/>
          </ac:picMkLst>
        </pc:picChg>
        <pc:picChg chg="mod">
          <ac:chgData name="Pirous Fateh-Moghadam" userId="baed207b71ab97dd" providerId="LiveId" clId="{47EE4A2F-D5EF-423B-926F-E689159CE639}" dt="2023-09-17T13:01:04.613" v="548" actId="1076"/>
          <ac:picMkLst>
            <pc:docMk/>
            <pc:sldMk cId="0" sldId="274"/>
            <ac:picMk id="235" creationId="{00000000-0000-0000-0000-000000000000}"/>
          </ac:picMkLst>
        </pc:picChg>
      </pc:sldChg>
      <pc:sldChg chg="add del">
        <pc:chgData name="Pirous Fateh-Moghadam" userId="baed207b71ab97dd" providerId="LiveId" clId="{47EE4A2F-D5EF-423B-926F-E689159CE639}" dt="2023-09-17T12:28:04.626" v="453" actId="47"/>
        <pc:sldMkLst>
          <pc:docMk/>
          <pc:sldMk cId="0" sldId="275"/>
        </pc:sldMkLst>
      </pc:sldChg>
      <pc:sldChg chg="modSp mod">
        <pc:chgData name="Pirous Fateh-Moghadam" userId="baed207b71ab97dd" providerId="LiveId" clId="{47EE4A2F-D5EF-423B-926F-E689159CE639}" dt="2023-09-17T12:28:08.434" v="458" actId="20577"/>
        <pc:sldMkLst>
          <pc:docMk/>
          <pc:sldMk cId="0" sldId="276"/>
        </pc:sldMkLst>
        <pc:spChg chg="mod">
          <ac:chgData name="Pirous Fateh-Moghadam" userId="baed207b71ab97dd" providerId="LiveId" clId="{47EE4A2F-D5EF-423B-926F-E689159CE639}" dt="2023-09-17T12:28:08.434" v="458" actId="20577"/>
          <ac:spMkLst>
            <pc:docMk/>
            <pc:sldMk cId="0" sldId="276"/>
            <ac:spMk id="250" creationId="{00000000-0000-0000-0000-000000000000}"/>
          </ac:spMkLst>
        </pc:spChg>
      </pc:sldChg>
      <pc:sldChg chg="add del">
        <pc:chgData name="Pirous Fateh-Moghadam" userId="baed207b71ab97dd" providerId="LiveId" clId="{47EE4A2F-D5EF-423B-926F-E689159CE639}" dt="2023-09-17T12:34:55.906" v="485" actId="47"/>
        <pc:sldMkLst>
          <pc:docMk/>
          <pc:sldMk cId="0" sldId="282"/>
        </pc:sldMkLst>
      </pc:sldChg>
      <pc:sldChg chg="modSp mod">
        <pc:chgData name="Pirous Fateh-Moghadam" userId="baed207b71ab97dd" providerId="LiveId" clId="{47EE4A2F-D5EF-423B-926F-E689159CE639}" dt="2023-09-17T13:40:51.571" v="1410" actId="1076"/>
        <pc:sldMkLst>
          <pc:docMk/>
          <pc:sldMk cId="0" sldId="288"/>
        </pc:sldMkLst>
        <pc:spChg chg="mod">
          <ac:chgData name="Pirous Fateh-Moghadam" userId="baed207b71ab97dd" providerId="LiveId" clId="{47EE4A2F-D5EF-423B-926F-E689159CE639}" dt="2023-09-17T13:40:48.328" v="1408" actId="14100"/>
          <ac:spMkLst>
            <pc:docMk/>
            <pc:sldMk cId="0" sldId="288"/>
            <ac:spMk id="341" creationId="{00000000-0000-0000-0000-000000000000}"/>
          </ac:spMkLst>
        </pc:spChg>
        <pc:spChg chg="mod">
          <ac:chgData name="Pirous Fateh-Moghadam" userId="baed207b71ab97dd" providerId="LiveId" clId="{47EE4A2F-D5EF-423B-926F-E689159CE639}" dt="2023-09-17T13:40:51.571" v="1410" actId="1076"/>
          <ac:spMkLst>
            <pc:docMk/>
            <pc:sldMk cId="0" sldId="288"/>
            <ac:spMk id="342" creationId="{00000000-0000-0000-0000-000000000000}"/>
          </ac:spMkLst>
        </pc:spChg>
      </pc:sldChg>
      <pc:sldChg chg="addSp delSp modSp mod delAnim modAnim">
        <pc:chgData name="Pirous Fateh-Moghadam" userId="baed207b71ab97dd" providerId="LiveId" clId="{47EE4A2F-D5EF-423B-926F-E689159CE639}" dt="2023-09-17T13:33:23.075" v="1117" actId="27636"/>
        <pc:sldMkLst>
          <pc:docMk/>
          <pc:sldMk cId="0" sldId="289"/>
        </pc:sldMkLst>
        <pc:spChg chg="mod">
          <ac:chgData name="Pirous Fateh-Moghadam" userId="baed207b71ab97dd" providerId="LiveId" clId="{47EE4A2F-D5EF-423B-926F-E689159CE639}" dt="2023-09-17T13:10:32.855" v="610" actId="1076"/>
          <ac:spMkLst>
            <pc:docMk/>
            <pc:sldMk cId="0" sldId="289"/>
            <ac:spMk id="349" creationId="{00000000-0000-0000-0000-000000000000}"/>
          </ac:spMkLst>
        </pc:spChg>
        <pc:spChg chg="mod ord">
          <ac:chgData name="Pirous Fateh-Moghadam" userId="baed207b71ab97dd" providerId="LiveId" clId="{47EE4A2F-D5EF-423B-926F-E689159CE639}" dt="2023-09-17T13:33:23.075" v="1117" actId="27636"/>
          <ac:spMkLst>
            <pc:docMk/>
            <pc:sldMk cId="0" sldId="289"/>
            <ac:spMk id="352" creationId="{00000000-0000-0000-0000-000000000000}"/>
          </ac:spMkLst>
        </pc:spChg>
        <pc:grpChg chg="add mod">
          <ac:chgData name="Pirous Fateh-Moghadam" userId="baed207b71ab97dd" providerId="LiveId" clId="{47EE4A2F-D5EF-423B-926F-E689159CE639}" dt="2023-09-17T13:18:24.048" v="758" actId="164"/>
          <ac:grpSpMkLst>
            <pc:docMk/>
            <pc:sldMk cId="0" sldId="289"/>
            <ac:grpSpMk id="16" creationId="{49EEA067-4099-24E5-6ED1-D61A5007A98E}"/>
          </ac:grpSpMkLst>
        </pc:grpChg>
        <pc:picChg chg="add mod">
          <ac:chgData name="Pirous Fateh-Moghadam" userId="baed207b71ab97dd" providerId="LiveId" clId="{47EE4A2F-D5EF-423B-926F-E689159CE639}" dt="2023-09-17T13:06:27.560" v="570" actId="14100"/>
          <ac:picMkLst>
            <pc:docMk/>
            <pc:sldMk cId="0" sldId="289"/>
            <ac:picMk id="3" creationId="{8EBD4268-3328-3141-69C7-511936B60B8D}"/>
          </ac:picMkLst>
        </pc:picChg>
        <pc:picChg chg="add del mod">
          <ac:chgData name="Pirous Fateh-Moghadam" userId="baed207b71ab97dd" providerId="LiveId" clId="{47EE4A2F-D5EF-423B-926F-E689159CE639}" dt="2023-09-17T13:09:44.726" v="592" actId="478"/>
          <ac:picMkLst>
            <pc:docMk/>
            <pc:sldMk cId="0" sldId="289"/>
            <ac:picMk id="5" creationId="{78695AE9-E124-F7F6-33D1-97A36D8F6B3E}"/>
          </ac:picMkLst>
        </pc:picChg>
        <pc:picChg chg="add mod">
          <ac:chgData name="Pirous Fateh-Moghadam" userId="baed207b71ab97dd" providerId="LiveId" clId="{47EE4A2F-D5EF-423B-926F-E689159CE639}" dt="2023-09-17T13:08:57.492" v="585" actId="1076"/>
          <ac:picMkLst>
            <pc:docMk/>
            <pc:sldMk cId="0" sldId="289"/>
            <ac:picMk id="7" creationId="{5162213F-9117-BFF3-770D-356EC0D1FE37}"/>
          </ac:picMkLst>
        </pc:picChg>
        <pc:picChg chg="add del mod">
          <ac:chgData name="Pirous Fateh-Moghadam" userId="baed207b71ab97dd" providerId="LiveId" clId="{47EE4A2F-D5EF-423B-926F-E689159CE639}" dt="2023-09-17T13:09:47.157" v="594" actId="478"/>
          <ac:picMkLst>
            <pc:docMk/>
            <pc:sldMk cId="0" sldId="289"/>
            <ac:picMk id="9" creationId="{A791859D-B148-0E44-95D4-0F52100D24DC}"/>
          </ac:picMkLst>
        </pc:picChg>
        <pc:picChg chg="add del">
          <ac:chgData name="Pirous Fateh-Moghadam" userId="baed207b71ab97dd" providerId="LiveId" clId="{47EE4A2F-D5EF-423B-926F-E689159CE639}" dt="2023-09-17T13:09:41.881" v="590" actId="478"/>
          <ac:picMkLst>
            <pc:docMk/>
            <pc:sldMk cId="0" sldId="289"/>
            <ac:picMk id="11" creationId="{C2CA1D30-318B-1D53-D22B-B7C66B32C033}"/>
          </ac:picMkLst>
        </pc:picChg>
        <pc:picChg chg="add mod">
          <ac:chgData name="Pirous Fateh-Moghadam" userId="baed207b71ab97dd" providerId="LiveId" clId="{47EE4A2F-D5EF-423B-926F-E689159CE639}" dt="2023-09-17T13:18:24.048" v="758" actId="164"/>
          <ac:picMkLst>
            <pc:docMk/>
            <pc:sldMk cId="0" sldId="289"/>
            <ac:picMk id="13" creationId="{3AE71B27-1134-D6AA-272E-A4480FDAAE0A}"/>
          </ac:picMkLst>
        </pc:picChg>
        <pc:picChg chg="add mod">
          <ac:chgData name="Pirous Fateh-Moghadam" userId="baed207b71ab97dd" providerId="LiveId" clId="{47EE4A2F-D5EF-423B-926F-E689159CE639}" dt="2023-09-17T13:18:24.048" v="758" actId="164"/>
          <ac:picMkLst>
            <pc:docMk/>
            <pc:sldMk cId="0" sldId="289"/>
            <ac:picMk id="15" creationId="{08E60B3B-7819-DAC1-6BA2-E47CA1BF1824}"/>
          </ac:picMkLst>
        </pc:picChg>
        <pc:picChg chg="del">
          <ac:chgData name="Pirous Fateh-Moghadam" userId="baed207b71ab97dd" providerId="LiveId" clId="{47EE4A2F-D5EF-423B-926F-E689159CE639}" dt="2023-09-17T13:06:21.589" v="567" actId="478"/>
          <ac:picMkLst>
            <pc:docMk/>
            <pc:sldMk cId="0" sldId="289"/>
            <ac:picMk id="348" creationId="{00000000-0000-0000-0000-000000000000}"/>
          </ac:picMkLst>
        </pc:picChg>
        <pc:picChg chg="del mod">
          <ac:chgData name="Pirous Fateh-Moghadam" userId="baed207b71ab97dd" providerId="LiveId" clId="{47EE4A2F-D5EF-423B-926F-E689159CE639}" dt="2023-09-17T13:16:34.444" v="686" actId="478"/>
          <ac:picMkLst>
            <pc:docMk/>
            <pc:sldMk cId="0" sldId="289"/>
            <ac:picMk id="350" creationId="{00000000-0000-0000-0000-000000000000}"/>
          </ac:picMkLst>
        </pc:picChg>
        <pc:picChg chg="del mod">
          <ac:chgData name="Pirous Fateh-Moghadam" userId="baed207b71ab97dd" providerId="LiveId" clId="{47EE4A2F-D5EF-423B-926F-E689159CE639}" dt="2023-09-17T13:16:20.779" v="682" actId="478"/>
          <ac:picMkLst>
            <pc:docMk/>
            <pc:sldMk cId="0" sldId="289"/>
            <ac:picMk id="351" creationId="{00000000-0000-0000-0000-000000000000}"/>
          </ac:picMkLst>
        </pc:picChg>
        <pc:picChg chg="del">
          <ac:chgData name="Pirous Fateh-Moghadam" userId="baed207b71ab97dd" providerId="LiveId" clId="{47EE4A2F-D5EF-423B-926F-E689159CE639}" dt="2023-09-17T13:06:19.971" v="566" actId="478"/>
          <ac:picMkLst>
            <pc:docMk/>
            <pc:sldMk cId="0" sldId="289"/>
            <ac:picMk id="353" creationId="{00000000-0000-0000-0000-000000000000}"/>
          </ac:picMkLst>
        </pc:picChg>
      </pc:sldChg>
      <pc:sldChg chg="addSp modSp mod modAnim">
        <pc:chgData name="Pirous Fateh-Moghadam" userId="baed207b71ab97dd" providerId="LiveId" clId="{47EE4A2F-D5EF-423B-926F-E689159CE639}" dt="2023-09-17T13:42:06.255" v="1414" actId="255"/>
        <pc:sldMkLst>
          <pc:docMk/>
          <pc:sldMk cId="0" sldId="290"/>
        </pc:sldMkLst>
        <pc:spChg chg="add mod">
          <ac:chgData name="Pirous Fateh-Moghadam" userId="baed207b71ab97dd" providerId="LiveId" clId="{47EE4A2F-D5EF-423B-926F-E689159CE639}" dt="2023-09-17T13:42:06.255" v="1414" actId="255"/>
          <ac:spMkLst>
            <pc:docMk/>
            <pc:sldMk cId="0" sldId="290"/>
            <ac:spMk id="3" creationId="{8D3A9F71-D1E1-AC2A-055C-6E330EA727B8}"/>
          </ac:spMkLst>
        </pc:spChg>
        <pc:spChg chg="mod">
          <ac:chgData name="Pirous Fateh-Moghadam" userId="baed207b71ab97dd" providerId="LiveId" clId="{47EE4A2F-D5EF-423B-926F-E689159CE639}" dt="2023-09-17T13:41:49.811" v="1412" actId="14100"/>
          <ac:spMkLst>
            <pc:docMk/>
            <pc:sldMk cId="0" sldId="290"/>
            <ac:spMk id="358" creationId="{00000000-0000-0000-0000-000000000000}"/>
          </ac:spMkLst>
        </pc:spChg>
        <pc:spChg chg="mod">
          <ac:chgData name="Pirous Fateh-Moghadam" userId="baed207b71ab97dd" providerId="LiveId" clId="{47EE4A2F-D5EF-423B-926F-E689159CE639}" dt="2023-09-17T13:41:56.692" v="1413" actId="1076"/>
          <ac:spMkLst>
            <pc:docMk/>
            <pc:sldMk cId="0" sldId="290"/>
            <ac:spMk id="359" creationId="{00000000-0000-0000-0000-000000000000}"/>
          </ac:spMkLst>
        </pc:spChg>
      </pc:sldChg>
      <pc:sldChg chg="modSp modAnim">
        <pc:chgData name="Pirous Fateh-Moghadam" userId="baed207b71ab97dd" providerId="LiveId" clId="{47EE4A2F-D5EF-423B-926F-E689159CE639}" dt="2023-09-17T12:48:49.309" v="526" actId="20577"/>
        <pc:sldMkLst>
          <pc:docMk/>
          <pc:sldMk cId="0" sldId="291"/>
        </pc:sldMkLst>
        <pc:spChg chg="mod">
          <ac:chgData name="Pirous Fateh-Moghadam" userId="baed207b71ab97dd" providerId="LiveId" clId="{47EE4A2F-D5EF-423B-926F-E689159CE639}" dt="2023-09-17T12:48:49.309" v="526" actId="20577"/>
          <ac:spMkLst>
            <pc:docMk/>
            <pc:sldMk cId="0" sldId="291"/>
            <ac:spMk id="365" creationId="{00000000-0000-0000-0000-000000000000}"/>
          </ac:spMkLst>
        </pc:spChg>
      </pc:sldChg>
      <pc:sldChg chg="addSp delSp modSp mod delAnim">
        <pc:chgData name="Pirous Fateh-Moghadam" userId="baed207b71ab97dd" providerId="LiveId" clId="{47EE4A2F-D5EF-423B-926F-E689159CE639}" dt="2023-09-17T13:57:06.227" v="1599" actId="20577"/>
        <pc:sldMkLst>
          <pc:docMk/>
          <pc:sldMk cId="0" sldId="293"/>
        </pc:sldMkLst>
        <pc:spChg chg="mod">
          <ac:chgData name="Pirous Fateh-Moghadam" userId="baed207b71ab97dd" providerId="LiveId" clId="{47EE4A2F-D5EF-423B-926F-E689159CE639}" dt="2023-09-17T13:57:06.227" v="1599" actId="20577"/>
          <ac:spMkLst>
            <pc:docMk/>
            <pc:sldMk cId="0" sldId="293"/>
            <ac:spMk id="383" creationId="{00000000-0000-0000-0000-000000000000}"/>
          </ac:spMkLst>
        </pc:spChg>
        <pc:spChg chg="del">
          <ac:chgData name="Pirous Fateh-Moghadam" userId="baed207b71ab97dd" providerId="LiveId" clId="{47EE4A2F-D5EF-423B-926F-E689159CE639}" dt="2023-09-17T13:51:58.972" v="1418" actId="478"/>
          <ac:spMkLst>
            <pc:docMk/>
            <pc:sldMk cId="0" sldId="293"/>
            <ac:spMk id="385" creationId="{00000000-0000-0000-0000-000000000000}"/>
          </ac:spMkLst>
        </pc:spChg>
        <pc:spChg chg="mod">
          <ac:chgData name="Pirous Fateh-Moghadam" userId="baed207b71ab97dd" providerId="LiveId" clId="{47EE4A2F-D5EF-423B-926F-E689159CE639}" dt="2023-09-17T13:56:01.595" v="1576" actId="1076"/>
          <ac:spMkLst>
            <pc:docMk/>
            <pc:sldMk cId="0" sldId="293"/>
            <ac:spMk id="386" creationId="{00000000-0000-0000-0000-000000000000}"/>
          </ac:spMkLst>
        </pc:spChg>
        <pc:picChg chg="del">
          <ac:chgData name="Pirous Fateh-Moghadam" userId="baed207b71ab97dd" providerId="LiveId" clId="{47EE4A2F-D5EF-423B-926F-E689159CE639}" dt="2023-09-17T13:51:51.427" v="1415" actId="478"/>
          <ac:picMkLst>
            <pc:docMk/>
            <pc:sldMk cId="0" sldId="293"/>
            <ac:picMk id="384" creationId="{00000000-0000-0000-0000-000000000000}"/>
          </ac:picMkLst>
        </pc:picChg>
        <pc:picChg chg="add mod">
          <ac:chgData name="Pirous Fateh-Moghadam" userId="baed207b71ab97dd" providerId="LiveId" clId="{47EE4A2F-D5EF-423B-926F-E689159CE639}" dt="2023-09-17T13:52:59.746" v="1426" actId="1076"/>
          <ac:picMkLst>
            <pc:docMk/>
            <pc:sldMk cId="0" sldId="293"/>
            <ac:picMk id="2050" creationId="{53C6A869-72DB-7AEB-8FC2-9B8E27DFC2A3}"/>
          </ac:picMkLst>
        </pc:picChg>
      </pc:sldChg>
      <pc:sldChg chg="modSp mod">
        <pc:chgData name="Pirous Fateh-Moghadam" userId="baed207b71ab97dd" providerId="LiveId" clId="{47EE4A2F-D5EF-423B-926F-E689159CE639}" dt="2023-09-17T13:57:19.965" v="1600" actId="6549"/>
        <pc:sldMkLst>
          <pc:docMk/>
          <pc:sldMk cId="0" sldId="294"/>
        </pc:sldMkLst>
        <pc:spChg chg="mod">
          <ac:chgData name="Pirous Fateh-Moghadam" userId="baed207b71ab97dd" providerId="LiveId" clId="{47EE4A2F-D5EF-423B-926F-E689159CE639}" dt="2023-09-17T10:40:04.575" v="2" actId="27636"/>
          <ac:spMkLst>
            <pc:docMk/>
            <pc:sldMk cId="0" sldId="294"/>
            <ac:spMk id="391" creationId="{00000000-0000-0000-0000-000000000000}"/>
          </ac:spMkLst>
        </pc:spChg>
        <pc:spChg chg="mod">
          <ac:chgData name="Pirous Fateh-Moghadam" userId="baed207b71ab97dd" providerId="LiveId" clId="{47EE4A2F-D5EF-423B-926F-E689159CE639}" dt="2023-09-17T13:57:19.965" v="1600" actId="6549"/>
          <ac:spMkLst>
            <pc:docMk/>
            <pc:sldMk cId="0" sldId="294"/>
            <ac:spMk id="392" creationId="{00000000-0000-0000-0000-000000000000}"/>
          </ac:spMkLst>
        </pc:spChg>
      </pc:sldChg>
      <pc:sldChg chg="modSp mod">
        <pc:chgData name="Pirous Fateh-Moghadam" userId="baed207b71ab97dd" providerId="LiveId" clId="{47EE4A2F-D5EF-423B-926F-E689159CE639}" dt="2023-09-17T10:40:04.597" v="3" actId="27636"/>
        <pc:sldMkLst>
          <pc:docMk/>
          <pc:sldMk cId="0" sldId="304"/>
        </pc:sldMkLst>
        <pc:spChg chg="mod">
          <ac:chgData name="Pirous Fateh-Moghadam" userId="baed207b71ab97dd" providerId="LiveId" clId="{47EE4A2F-D5EF-423B-926F-E689159CE639}" dt="2023-09-17T10:40:04.597" v="3" actId="27636"/>
          <ac:spMkLst>
            <pc:docMk/>
            <pc:sldMk cId="0" sldId="304"/>
            <ac:spMk id="469" creationId="{00000000-0000-0000-0000-000000000000}"/>
          </ac:spMkLst>
        </pc:spChg>
      </pc:sldChg>
      <pc:sldChg chg="modSp mod">
        <pc:chgData name="Pirous Fateh-Moghadam" userId="baed207b71ab97dd" providerId="LiveId" clId="{47EE4A2F-D5EF-423B-926F-E689159CE639}" dt="2023-09-17T10:40:04.607" v="4" actId="27636"/>
        <pc:sldMkLst>
          <pc:docMk/>
          <pc:sldMk cId="0" sldId="305"/>
        </pc:sldMkLst>
        <pc:spChg chg="mod">
          <ac:chgData name="Pirous Fateh-Moghadam" userId="baed207b71ab97dd" providerId="LiveId" clId="{47EE4A2F-D5EF-423B-926F-E689159CE639}" dt="2023-09-17T10:40:04.607" v="4" actId="27636"/>
          <ac:spMkLst>
            <pc:docMk/>
            <pc:sldMk cId="0" sldId="305"/>
            <ac:spMk id="475" creationId="{00000000-0000-0000-0000-000000000000}"/>
          </ac:spMkLst>
        </pc:spChg>
      </pc:sldChg>
      <pc:sldChg chg="modSp mod">
        <pc:chgData name="Pirous Fateh-Moghadam" userId="baed207b71ab97dd" providerId="LiveId" clId="{47EE4A2F-D5EF-423B-926F-E689159CE639}" dt="2023-09-17T10:40:04.607" v="5" actId="27636"/>
        <pc:sldMkLst>
          <pc:docMk/>
          <pc:sldMk cId="0" sldId="306"/>
        </pc:sldMkLst>
        <pc:spChg chg="mod">
          <ac:chgData name="Pirous Fateh-Moghadam" userId="baed207b71ab97dd" providerId="LiveId" clId="{47EE4A2F-D5EF-423B-926F-E689159CE639}" dt="2023-09-17T10:40:04.607" v="5" actId="27636"/>
          <ac:spMkLst>
            <pc:docMk/>
            <pc:sldMk cId="0" sldId="306"/>
            <ac:spMk id="485" creationId="{00000000-0000-0000-0000-000000000000}"/>
          </ac:spMkLst>
        </pc:spChg>
      </pc:sldChg>
      <pc:sldChg chg="modSp mod">
        <pc:chgData name="Pirous Fateh-Moghadam" userId="baed207b71ab97dd" providerId="LiveId" clId="{47EE4A2F-D5EF-423B-926F-E689159CE639}" dt="2023-09-17T10:40:04.622" v="6" actId="27636"/>
        <pc:sldMkLst>
          <pc:docMk/>
          <pc:sldMk cId="0" sldId="307"/>
        </pc:sldMkLst>
        <pc:spChg chg="mod">
          <ac:chgData name="Pirous Fateh-Moghadam" userId="baed207b71ab97dd" providerId="LiveId" clId="{47EE4A2F-D5EF-423B-926F-E689159CE639}" dt="2023-09-17T10:40:04.622" v="6" actId="27636"/>
          <ac:spMkLst>
            <pc:docMk/>
            <pc:sldMk cId="0" sldId="307"/>
            <ac:spMk id="498" creationId="{00000000-0000-0000-0000-000000000000}"/>
          </ac:spMkLst>
        </pc:spChg>
      </pc:sldChg>
      <pc:sldChg chg="modSp mod">
        <pc:chgData name="Pirous Fateh-Moghadam" userId="baed207b71ab97dd" providerId="LiveId" clId="{47EE4A2F-D5EF-423B-926F-E689159CE639}" dt="2023-09-17T10:40:04.622" v="7" actId="27636"/>
        <pc:sldMkLst>
          <pc:docMk/>
          <pc:sldMk cId="0" sldId="308"/>
        </pc:sldMkLst>
        <pc:spChg chg="mod">
          <ac:chgData name="Pirous Fateh-Moghadam" userId="baed207b71ab97dd" providerId="LiveId" clId="{47EE4A2F-D5EF-423B-926F-E689159CE639}" dt="2023-09-17T10:40:04.622" v="7" actId="27636"/>
          <ac:spMkLst>
            <pc:docMk/>
            <pc:sldMk cId="0" sldId="308"/>
            <ac:spMk id="517" creationId="{00000000-0000-0000-0000-000000000000}"/>
          </ac:spMkLst>
        </pc:spChg>
      </pc:sldChg>
      <pc:sldChg chg="modSp mod">
        <pc:chgData name="Pirous Fateh-Moghadam" userId="baed207b71ab97dd" providerId="LiveId" clId="{47EE4A2F-D5EF-423B-926F-E689159CE639}" dt="2023-09-17T10:40:04.638" v="8" actId="27636"/>
        <pc:sldMkLst>
          <pc:docMk/>
          <pc:sldMk cId="0" sldId="309"/>
        </pc:sldMkLst>
        <pc:spChg chg="mod">
          <ac:chgData name="Pirous Fateh-Moghadam" userId="baed207b71ab97dd" providerId="LiveId" clId="{47EE4A2F-D5EF-423B-926F-E689159CE639}" dt="2023-09-17T10:40:04.638" v="8" actId="27636"/>
          <ac:spMkLst>
            <pc:docMk/>
            <pc:sldMk cId="0" sldId="309"/>
            <ac:spMk id="538" creationId="{00000000-0000-0000-0000-000000000000}"/>
          </ac:spMkLst>
        </pc:spChg>
      </pc:sldChg>
      <pc:sldChg chg="modSp mod">
        <pc:chgData name="Pirous Fateh-Moghadam" userId="baed207b71ab97dd" providerId="LiveId" clId="{47EE4A2F-D5EF-423B-926F-E689159CE639}" dt="2023-09-17T10:40:04.638" v="9" actId="27636"/>
        <pc:sldMkLst>
          <pc:docMk/>
          <pc:sldMk cId="0" sldId="316"/>
        </pc:sldMkLst>
        <pc:spChg chg="mod">
          <ac:chgData name="Pirous Fateh-Moghadam" userId="baed207b71ab97dd" providerId="LiveId" clId="{47EE4A2F-D5EF-423B-926F-E689159CE639}" dt="2023-09-17T10:40:04.638" v="9" actId="27636"/>
          <ac:spMkLst>
            <pc:docMk/>
            <pc:sldMk cId="0" sldId="316"/>
            <ac:spMk id="616" creationId="{00000000-0000-0000-0000-000000000000}"/>
          </ac:spMkLst>
        </pc:spChg>
      </pc:sldChg>
      <pc:sldChg chg="modSp">
        <pc:chgData name="Pirous Fateh-Moghadam" userId="baed207b71ab97dd" providerId="LiveId" clId="{47EE4A2F-D5EF-423B-926F-E689159CE639}" dt="2023-09-17T12:49:58.030" v="533" actId="5793"/>
        <pc:sldMkLst>
          <pc:docMk/>
          <pc:sldMk cId="0" sldId="325"/>
        </pc:sldMkLst>
        <pc:spChg chg="mod">
          <ac:chgData name="Pirous Fateh-Moghadam" userId="baed207b71ab97dd" providerId="LiveId" clId="{47EE4A2F-D5EF-423B-926F-E689159CE639}" dt="2023-09-17T12:49:58.030" v="533" actId="5793"/>
          <ac:spMkLst>
            <pc:docMk/>
            <pc:sldMk cId="0" sldId="325"/>
            <ac:spMk id="680" creationId="{00000000-0000-0000-0000-000000000000}"/>
          </ac:spMkLst>
        </pc:spChg>
      </pc:sldChg>
      <pc:sldChg chg="ord">
        <pc:chgData name="Pirous Fateh-Moghadam" userId="baed207b71ab97dd" providerId="LiveId" clId="{47EE4A2F-D5EF-423B-926F-E689159CE639}" dt="2023-09-17T14:10:12.291" v="1637"/>
        <pc:sldMkLst>
          <pc:docMk/>
          <pc:sldMk cId="0" sldId="326"/>
        </pc:sldMkLst>
      </pc:sldChg>
      <pc:sldChg chg="del ord">
        <pc:chgData name="Pirous Fateh-Moghadam" userId="baed207b71ab97dd" providerId="LiveId" clId="{47EE4A2F-D5EF-423B-926F-E689159CE639}" dt="2023-09-17T14:38:44.899" v="1948" actId="2696"/>
        <pc:sldMkLst>
          <pc:docMk/>
          <pc:sldMk cId="0" sldId="327"/>
        </pc:sldMkLst>
      </pc:sldChg>
      <pc:sldChg chg="modSp add mod">
        <pc:chgData name="Pirous Fateh-Moghadam" userId="baed207b71ab97dd" providerId="LiveId" clId="{47EE4A2F-D5EF-423B-926F-E689159CE639}" dt="2023-09-17T14:40:34.296" v="1992" actId="20577"/>
        <pc:sldMkLst>
          <pc:docMk/>
          <pc:sldMk cId="3327417455" sldId="327"/>
        </pc:sldMkLst>
        <pc:spChg chg="mod">
          <ac:chgData name="Pirous Fateh-Moghadam" userId="baed207b71ab97dd" providerId="LiveId" clId="{47EE4A2F-D5EF-423B-926F-E689159CE639}" dt="2023-09-17T14:40:34.296" v="1992" actId="20577"/>
          <ac:spMkLst>
            <pc:docMk/>
            <pc:sldMk cId="3327417455" sldId="327"/>
            <ac:spMk id="691" creationId="{00000000-0000-0000-0000-000000000000}"/>
          </ac:spMkLst>
        </pc:spChg>
      </pc:sldChg>
      <pc:sldChg chg="add del">
        <pc:chgData name="Pirous Fateh-Moghadam" userId="baed207b71ab97dd" providerId="LiveId" clId="{47EE4A2F-D5EF-423B-926F-E689159CE639}" dt="2023-09-17T14:39:33.348" v="1950" actId="2696"/>
        <pc:sldMkLst>
          <pc:docMk/>
          <pc:sldMk cId="2428014958" sldId="328"/>
        </pc:sldMkLst>
      </pc:sldChg>
      <pc:sldChg chg="del ord">
        <pc:chgData name="Pirous Fateh-Moghadam" userId="baed207b71ab97dd" providerId="LiveId" clId="{47EE4A2F-D5EF-423B-926F-E689159CE639}" dt="2023-09-17T14:38:44.899" v="1948" actId="2696"/>
        <pc:sldMkLst>
          <pc:docMk/>
          <pc:sldMk cId="3579058302" sldId="328"/>
        </pc:sldMkLst>
      </pc:sldChg>
      <pc:sldChg chg="add">
        <pc:chgData name="Pirous Fateh-Moghadam" userId="baed207b71ab97dd" providerId="LiveId" clId="{47EE4A2F-D5EF-423B-926F-E689159CE639}" dt="2023-09-17T14:39:59.508" v="1951"/>
        <pc:sldMkLst>
          <pc:docMk/>
          <pc:sldMk cId="3579058302" sldId="328"/>
        </pc:sldMkLst>
      </pc:sldChg>
      <pc:sldChg chg="ord">
        <pc:chgData name="Pirous Fateh-Moghadam" userId="baed207b71ab97dd" providerId="LiveId" clId="{47EE4A2F-D5EF-423B-926F-E689159CE639}" dt="2023-09-17T14:10:41.739" v="1639"/>
        <pc:sldMkLst>
          <pc:docMk/>
          <pc:sldMk cId="0" sldId="329"/>
        </pc:sldMkLst>
      </pc:sldChg>
      <pc:sldChg chg="modSp mod">
        <pc:chgData name="Pirous Fateh-Moghadam" userId="baed207b71ab97dd" providerId="LiveId" clId="{47EE4A2F-D5EF-423B-926F-E689159CE639}" dt="2023-09-17T14:03:50.723" v="1632" actId="1036"/>
        <pc:sldMkLst>
          <pc:docMk/>
          <pc:sldMk cId="0" sldId="331"/>
        </pc:sldMkLst>
        <pc:spChg chg="mod">
          <ac:chgData name="Pirous Fateh-Moghadam" userId="baed207b71ab97dd" providerId="LiveId" clId="{47EE4A2F-D5EF-423B-926F-E689159CE639}" dt="2023-09-17T13:59:48.086" v="1601" actId="14100"/>
          <ac:spMkLst>
            <pc:docMk/>
            <pc:sldMk cId="0" sldId="331"/>
            <ac:spMk id="718" creationId="{00000000-0000-0000-0000-000000000000}"/>
          </ac:spMkLst>
        </pc:spChg>
        <pc:spChg chg="mod">
          <ac:chgData name="Pirous Fateh-Moghadam" userId="baed207b71ab97dd" providerId="LiveId" clId="{47EE4A2F-D5EF-423B-926F-E689159CE639}" dt="2023-09-17T14:03:50.723" v="1632" actId="1036"/>
          <ac:spMkLst>
            <pc:docMk/>
            <pc:sldMk cId="0" sldId="331"/>
            <ac:spMk id="720" creationId="{00000000-0000-0000-0000-000000000000}"/>
          </ac:spMkLst>
        </pc:spChg>
      </pc:sldChg>
      <pc:sldChg chg="modSp mod">
        <pc:chgData name="Pirous Fateh-Moghadam" userId="baed207b71ab97dd" providerId="LiveId" clId="{47EE4A2F-D5EF-423B-926F-E689159CE639}" dt="2023-09-17T14:00:33.906" v="1605" actId="1076"/>
        <pc:sldMkLst>
          <pc:docMk/>
          <pc:sldMk cId="0" sldId="332"/>
        </pc:sldMkLst>
        <pc:spChg chg="mod">
          <ac:chgData name="Pirous Fateh-Moghadam" userId="baed207b71ab97dd" providerId="LiveId" clId="{47EE4A2F-D5EF-423B-926F-E689159CE639}" dt="2023-09-17T13:59:54.063" v="1602" actId="14100"/>
          <ac:spMkLst>
            <pc:docMk/>
            <pc:sldMk cId="0" sldId="332"/>
            <ac:spMk id="725" creationId="{00000000-0000-0000-0000-000000000000}"/>
          </ac:spMkLst>
        </pc:spChg>
        <pc:spChg chg="mod">
          <ac:chgData name="Pirous Fateh-Moghadam" userId="baed207b71ab97dd" providerId="LiveId" clId="{47EE4A2F-D5EF-423B-926F-E689159CE639}" dt="2023-09-17T14:00:33.906" v="1605" actId="1076"/>
          <ac:spMkLst>
            <pc:docMk/>
            <pc:sldMk cId="0" sldId="332"/>
            <ac:spMk id="727" creationId="{00000000-0000-0000-0000-000000000000}"/>
          </ac:spMkLst>
        </pc:spChg>
      </pc:sldChg>
      <pc:sldChg chg="modSp mod ord">
        <pc:chgData name="Pirous Fateh-Moghadam" userId="baed207b71ab97dd" providerId="LiveId" clId="{47EE4A2F-D5EF-423B-926F-E689159CE639}" dt="2023-09-17T14:09:21.450" v="1635"/>
        <pc:sldMkLst>
          <pc:docMk/>
          <pc:sldMk cId="0" sldId="333"/>
        </pc:sldMkLst>
        <pc:spChg chg="mod">
          <ac:chgData name="Pirous Fateh-Moghadam" userId="baed207b71ab97dd" providerId="LiveId" clId="{47EE4A2F-D5EF-423B-926F-E689159CE639}" dt="2023-09-17T14:00:38.477" v="1606" actId="6549"/>
          <ac:spMkLst>
            <pc:docMk/>
            <pc:sldMk cId="0" sldId="333"/>
            <ac:spMk id="734" creationId="{00000000-0000-0000-0000-000000000000}"/>
          </ac:spMkLst>
        </pc:spChg>
      </pc:sldChg>
      <pc:sldChg chg="modSp del mod modAnim">
        <pc:chgData name="Pirous Fateh-Moghadam" userId="baed207b71ab97dd" providerId="LiveId" clId="{47EE4A2F-D5EF-423B-926F-E689159CE639}" dt="2023-09-17T14:05:39.313" v="1633" actId="47"/>
        <pc:sldMkLst>
          <pc:docMk/>
          <pc:sldMk cId="0" sldId="334"/>
        </pc:sldMkLst>
        <pc:spChg chg="mod">
          <ac:chgData name="Pirous Fateh-Moghadam" userId="baed207b71ab97dd" providerId="LiveId" clId="{47EE4A2F-D5EF-423B-926F-E689159CE639}" dt="2023-09-17T14:03:32.110" v="1622" actId="27636"/>
          <ac:spMkLst>
            <pc:docMk/>
            <pc:sldMk cId="0" sldId="334"/>
            <ac:spMk id="740" creationId="{00000000-0000-0000-0000-000000000000}"/>
          </ac:spMkLst>
        </pc:spChg>
      </pc:sldChg>
      <pc:sldChg chg="addSp delSp modSp add del mod">
        <pc:chgData name="Pirous Fateh-Moghadam" userId="baed207b71ab97dd" providerId="LiveId" clId="{47EE4A2F-D5EF-423B-926F-E689159CE639}" dt="2023-09-17T14:15:22.116" v="1663" actId="1036"/>
        <pc:sldMkLst>
          <pc:docMk/>
          <pc:sldMk cId="0" sldId="335"/>
        </pc:sldMkLst>
        <pc:spChg chg="mod ord">
          <ac:chgData name="Pirous Fateh-Moghadam" userId="baed207b71ab97dd" providerId="LiveId" clId="{47EE4A2F-D5EF-423B-926F-E689159CE639}" dt="2023-09-17T14:15:13.839" v="1653" actId="1076"/>
          <ac:spMkLst>
            <pc:docMk/>
            <pc:sldMk cId="0" sldId="335"/>
            <ac:spMk id="747" creationId="{00000000-0000-0000-0000-000000000000}"/>
          </ac:spMkLst>
        </pc:spChg>
        <pc:picChg chg="add mod">
          <ac:chgData name="Pirous Fateh-Moghadam" userId="baed207b71ab97dd" providerId="LiveId" clId="{47EE4A2F-D5EF-423B-926F-E689159CE639}" dt="2023-09-17T14:15:22.116" v="1663" actId="1036"/>
          <ac:picMkLst>
            <pc:docMk/>
            <pc:sldMk cId="0" sldId="335"/>
            <ac:picMk id="3" creationId="{02A76243-09E9-91D1-DDAD-B8E47DAA3DDA}"/>
          </ac:picMkLst>
        </pc:picChg>
        <pc:picChg chg="add mod">
          <ac:chgData name="Pirous Fateh-Moghadam" userId="baed207b71ab97dd" providerId="LiveId" clId="{47EE4A2F-D5EF-423B-926F-E689159CE639}" dt="2023-09-17T14:14:54.761" v="1650" actId="1076"/>
          <ac:picMkLst>
            <pc:docMk/>
            <pc:sldMk cId="0" sldId="335"/>
            <ac:picMk id="5" creationId="{11AFD76B-D4EF-3C87-6AC3-B40545222EAA}"/>
          </ac:picMkLst>
        </pc:picChg>
        <pc:picChg chg="del">
          <ac:chgData name="Pirous Fateh-Moghadam" userId="baed207b71ab97dd" providerId="LiveId" clId="{47EE4A2F-D5EF-423B-926F-E689159CE639}" dt="2023-09-17T14:13:51.414" v="1643" actId="478"/>
          <ac:picMkLst>
            <pc:docMk/>
            <pc:sldMk cId="0" sldId="335"/>
            <ac:picMk id="746" creationId="{00000000-0000-0000-0000-000000000000}"/>
          </ac:picMkLst>
        </pc:picChg>
      </pc:sldChg>
      <pc:sldChg chg="addSp modSp mod">
        <pc:chgData name="Pirous Fateh-Moghadam" userId="baed207b71ab97dd" providerId="LiveId" clId="{47EE4A2F-D5EF-423B-926F-E689159CE639}" dt="2023-09-17T14:01:56.221" v="1614" actId="1076"/>
        <pc:sldMkLst>
          <pc:docMk/>
          <pc:sldMk cId="0" sldId="336"/>
        </pc:sldMkLst>
        <pc:spChg chg="add mod">
          <ac:chgData name="Pirous Fateh-Moghadam" userId="baed207b71ab97dd" providerId="LiveId" clId="{47EE4A2F-D5EF-423B-926F-E689159CE639}" dt="2023-09-17T14:01:56.221" v="1614" actId="1076"/>
          <ac:spMkLst>
            <pc:docMk/>
            <pc:sldMk cId="0" sldId="336"/>
            <ac:spMk id="3" creationId="{14818F70-0BAD-51C5-546B-FE53748B1568}"/>
          </ac:spMkLst>
        </pc:spChg>
      </pc:sldChg>
      <pc:sldChg chg="modSp del mod">
        <pc:chgData name="Pirous Fateh-Moghadam" userId="baed207b71ab97dd" providerId="LiveId" clId="{47EE4A2F-D5EF-423B-926F-E689159CE639}" dt="2023-09-17T14:38:44.899" v="1948" actId="2696"/>
        <pc:sldMkLst>
          <pc:docMk/>
          <pc:sldMk cId="0" sldId="339"/>
        </pc:sldMkLst>
        <pc:spChg chg="mod">
          <ac:chgData name="Pirous Fateh-Moghadam" userId="baed207b71ab97dd" providerId="LiveId" clId="{47EE4A2F-D5EF-423B-926F-E689159CE639}" dt="2023-09-17T10:40:04.685" v="10" actId="27636"/>
          <ac:spMkLst>
            <pc:docMk/>
            <pc:sldMk cId="0" sldId="339"/>
            <ac:spMk id="769" creationId="{00000000-0000-0000-0000-000000000000}"/>
          </ac:spMkLst>
        </pc:spChg>
      </pc:sldChg>
      <pc:sldChg chg="add">
        <pc:chgData name="Pirous Fateh-Moghadam" userId="baed207b71ab97dd" providerId="LiveId" clId="{47EE4A2F-D5EF-423B-926F-E689159CE639}" dt="2023-09-17T14:39:59.508" v="1951"/>
        <pc:sldMkLst>
          <pc:docMk/>
          <pc:sldMk cId="347206529" sldId="339"/>
        </pc:sldMkLst>
      </pc:sldChg>
      <pc:sldChg chg="add del">
        <pc:chgData name="Pirous Fateh-Moghadam" userId="baed207b71ab97dd" providerId="LiveId" clId="{47EE4A2F-D5EF-423B-926F-E689159CE639}" dt="2023-09-17T14:39:33.348" v="1950" actId="2696"/>
        <pc:sldMkLst>
          <pc:docMk/>
          <pc:sldMk cId="4265538783" sldId="339"/>
        </pc:sldMkLst>
      </pc:sldChg>
      <pc:sldChg chg="del">
        <pc:chgData name="Pirous Fateh-Moghadam" userId="baed207b71ab97dd" providerId="LiveId" clId="{47EE4A2F-D5EF-423B-926F-E689159CE639}" dt="2023-09-17T14:38:44.899" v="1948" actId="2696"/>
        <pc:sldMkLst>
          <pc:docMk/>
          <pc:sldMk cId="0" sldId="340"/>
        </pc:sldMkLst>
      </pc:sldChg>
      <pc:sldChg chg="add">
        <pc:chgData name="Pirous Fateh-Moghadam" userId="baed207b71ab97dd" providerId="LiveId" clId="{47EE4A2F-D5EF-423B-926F-E689159CE639}" dt="2023-09-17T14:39:59.508" v="1951"/>
        <pc:sldMkLst>
          <pc:docMk/>
          <pc:sldMk cId="530718602" sldId="340"/>
        </pc:sldMkLst>
      </pc:sldChg>
      <pc:sldChg chg="add del">
        <pc:chgData name="Pirous Fateh-Moghadam" userId="baed207b71ab97dd" providerId="LiveId" clId="{47EE4A2F-D5EF-423B-926F-E689159CE639}" dt="2023-09-17T14:39:33.348" v="1950" actId="2696"/>
        <pc:sldMkLst>
          <pc:docMk/>
          <pc:sldMk cId="643517391" sldId="340"/>
        </pc:sldMkLst>
      </pc:sldChg>
      <pc:sldChg chg="modSp del mod">
        <pc:chgData name="Pirous Fateh-Moghadam" userId="baed207b71ab97dd" providerId="LiveId" clId="{47EE4A2F-D5EF-423B-926F-E689159CE639}" dt="2023-09-17T14:38:44.899" v="1948" actId="2696"/>
        <pc:sldMkLst>
          <pc:docMk/>
          <pc:sldMk cId="0" sldId="341"/>
        </pc:sldMkLst>
        <pc:spChg chg="mod">
          <ac:chgData name="Pirous Fateh-Moghadam" userId="baed207b71ab97dd" providerId="LiveId" clId="{47EE4A2F-D5EF-423B-926F-E689159CE639}" dt="2023-09-17T14:37:17.034" v="1942" actId="1076"/>
          <ac:spMkLst>
            <pc:docMk/>
            <pc:sldMk cId="0" sldId="341"/>
            <ac:spMk id="784" creationId="{00000000-0000-0000-0000-000000000000}"/>
          </ac:spMkLst>
        </pc:spChg>
      </pc:sldChg>
      <pc:sldChg chg="add">
        <pc:chgData name="Pirous Fateh-Moghadam" userId="baed207b71ab97dd" providerId="LiveId" clId="{47EE4A2F-D5EF-423B-926F-E689159CE639}" dt="2023-09-17T14:38:53.719" v="1949"/>
        <pc:sldMkLst>
          <pc:docMk/>
          <pc:sldMk cId="3421134417" sldId="341"/>
        </pc:sldMkLst>
      </pc:sldChg>
      <pc:sldChg chg="modSp del mod">
        <pc:chgData name="Pirous Fateh-Moghadam" userId="baed207b71ab97dd" providerId="LiveId" clId="{47EE4A2F-D5EF-423B-926F-E689159CE639}" dt="2023-09-17T14:38:44.899" v="1948" actId="2696"/>
        <pc:sldMkLst>
          <pc:docMk/>
          <pc:sldMk cId="0" sldId="342"/>
        </pc:sldMkLst>
        <pc:spChg chg="mod">
          <ac:chgData name="Pirous Fateh-Moghadam" userId="baed207b71ab97dd" providerId="LiveId" clId="{47EE4A2F-D5EF-423B-926F-E689159CE639}" dt="2023-09-17T14:38:12.709" v="1947" actId="27636"/>
          <ac:spMkLst>
            <pc:docMk/>
            <pc:sldMk cId="0" sldId="342"/>
            <ac:spMk id="789" creationId="{00000000-0000-0000-0000-000000000000}"/>
          </ac:spMkLst>
        </pc:spChg>
      </pc:sldChg>
      <pc:sldChg chg="modSp add mod">
        <pc:chgData name="Pirous Fateh-Moghadam" userId="baed207b71ab97dd" providerId="LiveId" clId="{47EE4A2F-D5EF-423B-926F-E689159CE639}" dt="2023-09-17T14:41:14.320" v="1996" actId="20577"/>
        <pc:sldMkLst>
          <pc:docMk/>
          <pc:sldMk cId="2629284065" sldId="342"/>
        </pc:sldMkLst>
        <pc:spChg chg="mod">
          <ac:chgData name="Pirous Fateh-Moghadam" userId="baed207b71ab97dd" providerId="LiveId" clId="{47EE4A2F-D5EF-423B-926F-E689159CE639}" dt="2023-09-17T14:41:14.320" v="1996" actId="20577"/>
          <ac:spMkLst>
            <pc:docMk/>
            <pc:sldMk cId="2629284065" sldId="342"/>
            <ac:spMk id="790" creationId="{00000000-0000-0000-0000-000000000000}"/>
          </ac:spMkLst>
        </pc:spChg>
      </pc:sldChg>
      <pc:sldChg chg="modSp mod ord modAnim">
        <pc:chgData name="Pirous Fateh-Moghadam" userId="baed207b71ab97dd" providerId="LiveId" clId="{47EE4A2F-D5EF-423B-926F-E689159CE639}" dt="2023-09-17T14:45:41.751" v="2020" actId="114"/>
        <pc:sldMkLst>
          <pc:docMk/>
          <pc:sldMk cId="2291405499" sldId="343"/>
        </pc:sldMkLst>
        <pc:spChg chg="mod">
          <ac:chgData name="Pirous Fateh-Moghadam" userId="baed207b71ab97dd" providerId="LiveId" clId="{47EE4A2F-D5EF-423B-926F-E689159CE639}" dt="2023-09-17T14:45:41.751" v="2020" actId="114"/>
          <ac:spMkLst>
            <pc:docMk/>
            <pc:sldMk cId="2291405499" sldId="343"/>
            <ac:spMk id="3" creationId="{00000000-0000-0000-0000-000000000000}"/>
          </ac:spMkLst>
        </pc:spChg>
      </pc:sldChg>
      <pc:sldChg chg="modSp mod">
        <pc:chgData name="Pirous Fateh-Moghadam" userId="baed207b71ab97dd" providerId="LiveId" clId="{47EE4A2F-D5EF-423B-926F-E689159CE639}" dt="2023-09-17T13:32:38.021" v="1115" actId="20577"/>
        <pc:sldMkLst>
          <pc:docMk/>
          <pc:sldMk cId="0" sldId="422"/>
        </pc:sldMkLst>
        <pc:spChg chg="mod">
          <ac:chgData name="Pirous Fateh-Moghadam" userId="baed207b71ab97dd" providerId="LiveId" clId="{47EE4A2F-D5EF-423B-926F-E689159CE639}" dt="2023-09-17T13:32:38.021" v="1115" actId="20577"/>
          <ac:spMkLst>
            <pc:docMk/>
            <pc:sldMk cId="0" sldId="422"/>
            <ac:spMk id="3" creationId="{00000000-0000-0000-0000-000000000000}"/>
          </ac:spMkLst>
        </pc:spChg>
        <pc:spChg chg="mod">
          <ac:chgData name="Pirous Fateh-Moghadam" userId="baed207b71ab97dd" providerId="LiveId" clId="{47EE4A2F-D5EF-423B-926F-E689159CE639}" dt="2023-09-17T12:53:54.477" v="538" actId="1076"/>
          <ac:spMkLst>
            <pc:docMk/>
            <pc:sldMk cId="0" sldId="422"/>
            <ac:spMk id="5" creationId="{14AA4AEB-16EF-6FC6-E862-F7A5E6B51306}"/>
          </ac:spMkLst>
        </pc:spChg>
      </pc:sldChg>
      <pc:sldChg chg="add">
        <pc:chgData name="Pirous Fateh-Moghadam" userId="baed207b71ab97dd" providerId="LiveId" clId="{47EE4A2F-D5EF-423B-926F-E689159CE639}" dt="2023-09-17T12:26:27.529" v="438"/>
        <pc:sldMkLst>
          <pc:docMk/>
          <pc:sldMk cId="0" sldId="482"/>
        </pc:sldMkLst>
      </pc:sldChg>
      <pc:sldChg chg="add">
        <pc:chgData name="Pirous Fateh-Moghadam" userId="baed207b71ab97dd" providerId="LiveId" clId="{47EE4A2F-D5EF-423B-926F-E689159CE639}" dt="2023-09-17T12:26:27.529" v="438"/>
        <pc:sldMkLst>
          <pc:docMk/>
          <pc:sldMk cId="0" sldId="483"/>
        </pc:sldMkLst>
      </pc:sldChg>
      <pc:sldChg chg="add">
        <pc:chgData name="Pirous Fateh-Moghadam" userId="baed207b71ab97dd" providerId="LiveId" clId="{47EE4A2F-D5EF-423B-926F-E689159CE639}" dt="2023-09-17T12:26:27.529" v="438"/>
        <pc:sldMkLst>
          <pc:docMk/>
          <pc:sldMk cId="0" sldId="484"/>
        </pc:sldMkLst>
      </pc:sldChg>
      <pc:sldChg chg="add">
        <pc:chgData name="Pirous Fateh-Moghadam" userId="baed207b71ab97dd" providerId="LiveId" clId="{47EE4A2F-D5EF-423B-926F-E689159CE639}" dt="2023-09-17T12:29:44.021" v="460"/>
        <pc:sldMkLst>
          <pc:docMk/>
          <pc:sldMk cId="1198714333" sldId="485"/>
        </pc:sldMkLst>
      </pc:sldChg>
      <pc:sldChg chg="add del">
        <pc:chgData name="Pirous Fateh-Moghadam" userId="baed207b71ab97dd" providerId="LiveId" clId="{47EE4A2F-D5EF-423B-926F-E689159CE639}" dt="2023-09-17T12:29:33.257" v="459" actId="2696"/>
        <pc:sldMkLst>
          <pc:docMk/>
          <pc:sldMk cId="4245387305" sldId="485"/>
        </pc:sldMkLst>
      </pc:sldChg>
      <pc:sldChg chg="modSp mod">
        <pc:chgData name="Pirous Fateh-Moghadam" userId="baed207b71ab97dd" providerId="LiveId" clId="{47EE4A2F-D5EF-423B-926F-E689159CE639}" dt="2023-09-17T11:03:37.385" v="172" actId="27636"/>
        <pc:sldMkLst>
          <pc:docMk/>
          <pc:sldMk cId="3226682656" sldId="486"/>
        </pc:sldMkLst>
        <pc:spChg chg="mod">
          <ac:chgData name="Pirous Fateh-Moghadam" userId="baed207b71ab97dd" providerId="LiveId" clId="{47EE4A2F-D5EF-423B-926F-E689159CE639}" dt="2023-09-17T11:03:37.385" v="172" actId="27636"/>
          <ac:spMkLst>
            <pc:docMk/>
            <pc:sldMk cId="3226682656" sldId="486"/>
            <ac:spMk id="4" creationId="{00000000-0000-0000-0000-000000000000}"/>
          </ac:spMkLst>
        </pc:spChg>
      </pc:sldChg>
      <pc:sldChg chg="add">
        <pc:chgData name="Pirous Fateh-Moghadam" userId="baed207b71ab97dd" providerId="LiveId" clId="{47EE4A2F-D5EF-423B-926F-E689159CE639}" dt="2023-09-17T12:26:27.529" v="438"/>
        <pc:sldMkLst>
          <pc:docMk/>
          <pc:sldMk cId="2750459899" sldId="487"/>
        </pc:sldMkLst>
      </pc:sldChg>
      <pc:sldChg chg="addSp modSp del mod modAnim">
        <pc:chgData name="Pirous Fateh-Moghadam" userId="baed207b71ab97dd" providerId="LiveId" clId="{47EE4A2F-D5EF-423B-926F-E689159CE639}" dt="2023-09-17T11:29:46.501" v="302" actId="47"/>
        <pc:sldMkLst>
          <pc:docMk/>
          <pc:sldMk cId="3616514699" sldId="487"/>
        </pc:sldMkLst>
        <pc:spChg chg="add mod">
          <ac:chgData name="Pirous Fateh-Moghadam" userId="baed207b71ab97dd" providerId="LiveId" clId="{47EE4A2F-D5EF-423B-926F-E689159CE639}" dt="2023-09-17T11:29:22.615" v="301"/>
          <ac:spMkLst>
            <pc:docMk/>
            <pc:sldMk cId="3616514699" sldId="487"/>
            <ac:spMk id="4" creationId="{3E5306B5-2B98-197F-CA12-6DB2267B7CA8}"/>
          </ac:spMkLst>
        </pc:spChg>
      </pc:sldChg>
      <pc:sldChg chg="add del">
        <pc:chgData name="Pirous Fateh-Moghadam" userId="baed207b71ab97dd" providerId="LiveId" clId="{47EE4A2F-D5EF-423B-926F-E689159CE639}" dt="2023-09-17T12:29:33.257" v="459" actId="2696"/>
        <pc:sldMkLst>
          <pc:docMk/>
          <pc:sldMk cId="1507212700" sldId="491"/>
        </pc:sldMkLst>
      </pc:sldChg>
      <pc:sldChg chg="add">
        <pc:chgData name="Pirous Fateh-Moghadam" userId="baed207b71ab97dd" providerId="LiveId" clId="{47EE4A2F-D5EF-423B-926F-E689159CE639}" dt="2023-09-17T12:29:44.021" v="460"/>
        <pc:sldMkLst>
          <pc:docMk/>
          <pc:sldMk cId="2373540911" sldId="491"/>
        </pc:sldMkLst>
      </pc:sldChg>
      <pc:sldChg chg="addSp delSp modSp new mod chgLayout">
        <pc:chgData name="Pirous Fateh-Moghadam" userId="baed207b71ab97dd" providerId="LiveId" clId="{47EE4A2F-D5EF-423B-926F-E689159CE639}" dt="2023-09-17T14:33:08.732" v="1934" actId="6549"/>
        <pc:sldMkLst>
          <pc:docMk/>
          <pc:sldMk cId="2815077932" sldId="492"/>
        </pc:sldMkLst>
        <pc:spChg chg="del">
          <ac:chgData name="Pirous Fateh-Moghadam" userId="baed207b71ab97dd" providerId="LiveId" clId="{47EE4A2F-D5EF-423B-926F-E689159CE639}" dt="2023-09-17T12:34:22.239" v="478" actId="700"/>
          <ac:spMkLst>
            <pc:docMk/>
            <pc:sldMk cId="2815077932" sldId="492"/>
            <ac:spMk id="2" creationId="{EA507BA0-EAAE-CDDC-B8D1-7D8DAA8AD1AB}"/>
          </ac:spMkLst>
        </pc:spChg>
        <pc:spChg chg="del">
          <ac:chgData name="Pirous Fateh-Moghadam" userId="baed207b71ab97dd" providerId="LiveId" clId="{47EE4A2F-D5EF-423B-926F-E689159CE639}" dt="2023-09-17T12:34:22.239" v="478" actId="700"/>
          <ac:spMkLst>
            <pc:docMk/>
            <pc:sldMk cId="2815077932" sldId="492"/>
            <ac:spMk id="3" creationId="{1CF4691B-D5FA-58C3-4F75-11AF24F36A39}"/>
          </ac:spMkLst>
        </pc:spChg>
        <pc:spChg chg="add mod ord">
          <ac:chgData name="Pirous Fateh-Moghadam" userId="baed207b71ab97dd" providerId="LiveId" clId="{47EE4A2F-D5EF-423B-926F-E689159CE639}" dt="2023-09-17T14:33:08.732" v="1934" actId="6549"/>
          <ac:spMkLst>
            <pc:docMk/>
            <pc:sldMk cId="2815077932" sldId="492"/>
            <ac:spMk id="4" creationId="{C42E52FD-1E13-188F-5413-8C52423292A0}"/>
          </ac:spMkLst>
        </pc:spChg>
        <pc:spChg chg="add del mod ord">
          <ac:chgData name="Pirous Fateh-Moghadam" userId="baed207b71ab97dd" providerId="LiveId" clId="{47EE4A2F-D5EF-423B-926F-E689159CE639}" dt="2023-09-17T12:34:29.323" v="480" actId="478"/>
          <ac:spMkLst>
            <pc:docMk/>
            <pc:sldMk cId="2815077932" sldId="492"/>
            <ac:spMk id="5" creationId="{8D7F0E9B-CEA9-DADE-1A2E-C5CB6DE3B20A}"/>
          </ac:spMkLst>
        </pc:spChg>
      </pc:sldChg>
      <pc:sldChg chg="modSp add mod">
        <pc:chgData name="Pirous Fateh-Moghadam" userId="baed207b71ab97dd" providerId="LiveId" clId="{47EE4A2F-D5EF-423B-926F-E689159CE639}" dt="2023-09-17T14:34:36.458" v="1940" actId="1076"/>
        <pc:sldMkLst>
          <pc:docMk/>
          <pc:sldMk cId="2267090440" sldId="493"/>
        </pc:sldMkLst>
        <pc:spChg chg="mod">
          <ac:chgData name="Pirous Fateh-Moghadam" userId="baed207b71ab97dd" providerId="LiveId" clId="{47EE4A2F-D5EF-423B-926F-E689159CE639}" dt="2023-09-17T14:34:36.458" v="1940" actId="1076"/>
          <ac:spMkLst>
            <pc:docMk/>
            <pc:sldMk cId="2267090440" sldId="493"/>
            <ac:spMk id="3" creationId="{00000000-0000-0000-0000-000000000000}"/>
          </ac:spMkLst>
        </pc:spChg>
      </pc:sldChg>
      <pc:sldChg chg="modSp del mod">
        <pc:chgData name="Pirous Fateh-Moghadam" userId="baed207b71ab97dd" providerId="LiveId" clId="{47EE4A2F-D5EF-423B-926F-E689159CE639}" dt="2023-09-17T12:36:55.069" v="487" actId="2696"/>
        <pc:sldMkLst>
          <pc:docMk/>
          <pc:sldMk cId="2267090440" sldId="493"/>
        </pc:sldMkLst>
        <pc:spChg chg="mod">
          <ac:chgData name="Pirous Fateh-Moghadam" userId="baed207b71ab97dd" providerId="LiveId" clId="{47EE4A2F-D5EF-423B-926F-E689159CE639}" dt="2023-09-17T12:35:40.254" v="486" actId="27636"/>
          <ac:spMkLst>
            <pc:docMk/>
            <pc:sldMk cId="2267090440" sldId="493"/>
            <ac:spMk id="3" creationId="{00000000-0000-0000-0000-000000000000}"/>
          </ac:spMkLst>
        </pc:spChg>
      </pc:sldChg>
      <pc:sldChg chg="modSp add del mod">
        <pc:chgData name="Pirous Fateh-Moghadam" userId="baed207b71ab97dd" providerId="LiveId" clId="{47EE4A2F-D5EF-423B-926F-E689159CE639}" dt="2023-09-17T14:34:01.832" v="1935" actId="2696"/>
        <pc:sldMkLst>
          <pc:docMk/>
          <pc:sldMk cId="4098396176" sldId="493"/>
        </pc:sldMkLst>
        <pc:spChg chg="mod">
          <ac:chgData name="Pirous Fateh-Moghadam" userId="baed207b71ab97dd" providerId="LiveId" clId="{47EE4A2F-D5EF-423B-926F-E689159CE639}" dt="2023-09-17T12:39:34.817" v="506" actId="20577"/>
          <ac:spMkLst>
            <pc:docMk/>
            <pc:sldMk cId="4098396176" sldId="493"/>
            <ac:spMk id="2" creationId="{00000000-0000-0000-0000-000000000000}"/>
          </ac:spMkLst>
        </pc:spChg>
        <pc:spChg chg="mod">
          <ac:chgData name="Pirous Fateh-Moghadam" userId="baed207b71ab97dd" providerId="LiveId" clId="{47EE4A2F-D5EF-423B-926F-E689159CE639}" dt="2023-09-17T12:40:02.510" v="510" actId="27636"/>
          <ac:spMkLst>
            <pc:docMk/>
            <pc:sldMk cId="4098396176" sldId="493"/>
            <ac:spMk id="3" creationId="{00000000-0000-0000-0000-000000000000}"/>
          </ac:spMkLst>
        </pc:spChg>
      </pc:sldChg>
      <pc:sldChg chg="new del">
        <pc:chgData name="Pirous Fateh-Moghadam" userId="baed207b71ab97dd" providerId="LiveId" clId="{47EE4A2F-D5EF-423B-926F-E689159CE639}" dt="2023-09-17T14:22:50.491" v="1914" actId="47"/>
        <pc:sldMkLst>
          <pc:docMk/>
          <pc:sldMk cId="2719956380" sldId="494"/>
        </pc:sldMkLst>
      </pc:sldChg>
      <pc:sldChg chg="addSp delSp modSp new mod">
        <pc:chgData name="Pirous Fateh-Moghadam" userId="baed207b71ab97dd" providerId="LiveId" clId="{47EE4A2F-D5EF-423B-926F-E689159CE639}" dt="2023-09-17T14:22:21.226" v="1913" actId="166"/>
        <pc:sldMkLst>
          <pc:docMk/>
          <pc:sldMk cId="2991088742" sldId="495"/>
        </pc:sldMkLst>
        <pc:spChg chg="mod ord">
          <ac:chgData name="Pirous Fateh-Moghadam" userId="baed207b71ab97dd" providerId="LiveId" clId="{47EE4A2F-D5EF-423B-926F-E689159CE639}" dt="2023-09-17T14:22:21.226" v="1913" actId="166"/>
          <ac:spMkLst>
            <pc:docMk/>
            <pc:sldMk cId="2991088742" sldId="495"/>
            <ac:spMk id="2" creationId="{9546413E-CE16-0E0E-558D-F7504DE11BFF}"/>
          </ac:spMkLst>
        </pc:spChg>
        <pc:spChg chg="add del mod">
          <ac:chgData name="Pirous Fateh-Moghadam" userId="baed207b71ab97dd" providerId="LiveId" clId="{47EE4A2F-D5EF-423B-926F-E689159CE639}" dt="2023-09-17T14:20:11.852" v="1905" actId="478"/>
          <ac:spMkLst>
            <pc:docMk/>
            <pc:sldMk cId="2991088742" sldId="495"/>
            <ac:spMk id="5" creationId="{23CAC44C-6900-63F0-E3CD-FF5665749133}"/>
          </ac:spMkLst>
        </pc:spChg>
        <pc:picChg chg="add mod ord">
          <ac:chgData name="Pirous Fateh-Moghadam" userId="baed207b71ab97dd" providerId="LiveId" clId="{47EE4A2F-D5EF-423B-926F-E689159CE639}" dt="2023-09-17T14:22:11.721" v="1912" actId="166"/>
          <ac:picMkLst>
            <pc:docMk/>
            <pc:sldMk cId="2991088742" sldId="495"/>
            <ac:picMk id="4" creationId="{2C89F057-F0DF-1F32-ED3C-0F5DC773EC8A}"/>
          </ac:picMkLst>
        </pc:picChg>
        <pc:picChg chg="add mod modCrop">
          <ac:chgData name="Pirous Fateh-Moghadam" userId="baed207b71ab97dd" providerId="LiveId" clId="{47EE4A2F-D5EF-423B-926F-E689159CE639}" dt="2023-09-17T14:21:57.765" v="1911" actId="732"/>
          <ac:picMkLst>
            <pc:docMk/>
            <pc:sldMk cId="2991088742" sldId="495"/>
            <ac:picMk id="7" creationId="{FEFB0FD3-1714-CD37-EC6A-DF2F2608CC60}"/>
          </ac:picMkLst>
        </pc:picChg>
      </pc:sldChg>
      <pc:sldChg chg="modSp">
        <pc:chgData name="Pirous Fateh-Moghadam" userId="baed207b71ab97dd" providerId="LiveId" clId="{47EE4A2F-D5EF-423B-926F-E689159CE639}" dt="2023-09-17T14:54:53.126" v="2064" actId="207"/>
        <pc:sldMkLst>
          <pc:docMk/>
          <pc:sldMk cId="726348639" sldId="496"/>
        </pc:sldMkLst>
        <pc:spChg chg="mod">
          <ac:chgData name="Pirous Fateh-Moghadam" userId="baed207b71ab97dd" providerId="LiveId" clId="{47EE4A2F-D5EF-423B-926F-E689159CE639}" dt="2023-09-17T14:54:53.126" v="2064" actId="207"/>
          <ac:spMkLst>
            <pc:docMk/>
            <pc:sldMk cId="726348639" sldId="496"/>
            <ac:spMk id="726" creationId="{00000000-0000-0000-0000-000000000000}"/>
          </ac:spMkLst>
        </pc:spChg>
      </pc:sldChg>
      <pc:sldChg chg="addSp modSp new mod">
        <pc:chgData name="Pirous Fateh-Moghadam" userId="baed207b71ab97dd" providerId="LiveId" clId="{47EE4A2F-D5EF-423B-926F-E689159CE639}" dt="2023-09-17T15:00:39.264" v="2176" actId="255"/>
        <pc:sldMkLst>
          <pc:docMk/>
          <pc:sldMk cId="1619001016" sldId="497"/>
        </pc:sldMkLst>
        <pc:spChg chg="mod">
          <ac:chgData name="Pirous Fateh-Moghadam" userId="baed207b71ab97dd" providerId="LiveId" clId="{47EE4A2F-D5EF-423B-926F-E689159CE639}" dt="2023-09-17T14:57:50.985" v="2109" actId="113"/>
          <ac:spMkLst>
            <pc:docMk/>
            <pc:sldMk cId="1619001016" sldId="497"/>
            <ac:spMk id="2" creationId="{C32DAF72-8C9C-BBC3-5FE7-EA8B58D92991}"/>
          </ac:spMkLst>
        </pc:spChg>
        <pc:spChg chg="mod">
          <ac:chgData name="Pirous Fateh-Moghadam" userId="baed207b71ab97dd" providerId="LiveId" clId="{47EE4A2F-D5EF-423B-926F-E689159CE639}" dt="2023-09-17T14:57:43.424" v="2107" actId="2710"/>
          <ac:spMkLst>
            <pc:docMk/>
            <pc:sldMk cId="1619001016" sldId="497"/>
            <ac:spMk id="3" creationId="{4FDBD5D9-F25A-C01D-FCB9-02900C578D7D}"/>
          </ac:spMkLst>
        </pc:spChg>
        <pc:spChg chg="add mod">
          <ac:chgData name="Pirous Fateh-Moghadam" userId="baed207b71ab97dd" providerId="LiveId" clId="{47EE4A2F-D5EF-423B-926F-E689159CE639}" dt="2023-09-17T15:00:39.264" v="2176" actId="255"/>
          <ac:spMkLst>
            <pc:docMk/>
            <pc:sldMk cId="1619001016" sldId="497"/>
            <ac:spMk id="5" creationId="{35CAE971-A1CD-C8A8-514A-9F2716F303BC}"/>
          </ac:spMkLst>
        </pc:spChg>
      </pc:sldChg>
      <pc:sldChg chg="addSp modSp new mod">
        <pc:chgData name="Pirous Fateh-Moghadam" userId="baed207b71ab97dd" providerId="LiveId" clId="{47EE4A2F-D5EF-423B-926F-E689159CE639}" dt="2023-09-17T15:06:46.533" v="2226" actId="6549"/>
        <pc:sldMkLst>
          <pc:docMk/>
          <pc:sldMk cId="312166458" sldId="498"/>
        </pc:sldMkLst>
        <pc:spChg chg="mod">
          <ac:chgData name="Pirous Fateh-Moghadam" userId="baed207b71ab97dd" providerId="LiveId" clId="{47EE4A2F-D5EF-423B-926F-E689159CE639}" dt="2023-09-17T15:04:28.878" v="2218" actId="5793"/>
          <ac:spMkLst>
            <pc:docMk/>
            <pc:sldMk cId="312166458" sldId="498"/>
            <ac:spMk id="2" creationId="{7B490147-EDE5-EEAA-B3EF-CA48FE4829D5}"/>
          </ac:spMkLst>
        </pc:spChg>
        <pc:spChg chg="mod">
          <ac:chgData name="Pirous Fateh-Moghadam" userId="baed207b71ab97dd" providerId="LiveId" clId="{47EE4A2F-D5EF-423B-926F-E689159CE639}" dt="2023-09-17T15:06:46.533" v="2226" actId="6549"/>
          <ac:spMkLst>
            <pc:docMk/>
            <pc:sldMk cId="312166458" sldId="498"/>
            <ac:spMk id="3" creationId="{F49955D9-0E2E-AABA-4DBE-35BE3A1495C0}"/>
          </ac:spMkLst>
        </pc:spChg>
        <pc:spChg chg="add mod">
          <ac:chgData name="Pirous Fateh-Moghadam" userId="baed207b71ab97dd" providerId="LiveId" clId="{47EE4A2F-D5EF-423B-926F-E689159CE639}" dt="2023-09-17T15:03:45.096" v="2190" actId="1076"/>
          <ac:spMkLst>
            <pc:docMk/>
            <pc:sldMk cId="312166458" sldId="498"/>
            <ac:spMk id="5" creationId="{150B43BB-9F2C-19FF-D844-7FF56AD6F0AA}"/>
          </ac:spMkLst>
        </pc:spChg>
      </pc:sldChg>
      <pc:sldChg chg="modSp new mod modNotesTx">
        <pc:chgData name="Pirous Fateh-Moghadam" userId="baed207b71ab97dd" providerId="LiveId" clId="{47EE4A2F-D5EF-423B-926F-E689159CE639}" dt="2023-09-17T19:36:36.490" v="2596" actId="20577"/>
        <pc:sldMkLst>
          <pc:docMk/>
          <pc:sldMk cId="3527974094" sldId="499"/>
        </pc:sldMkLst>
        <pc:spChg chg="mod">
          <ac:chgData name="Pirous Fateh-Moghadam" userId="baed207b71ab97dd" providerId="LiveId" clId="{47EE4A2F-D5EF-423B-926F-E689159CE639}" dt="2023-09-17T15:12:14.922" v="2481" actId="207"/>
          <ac:spMkLst>
            <pc:docMk/>
            <pc:sldMk cId="3527974094" sldId="499"/>
            <ac:spMk id="2" creationId="{9F66062A-A9E0-F0F6-EA7B-857C23E9966A}"/>
          </ac:spMkLst>
        </pc:spChg>
        <pc:spChg chg="mod">
          <ac:chgData name="Pirous Fateh-Moghadam" userId="baed207b71ab97dd" providerId="LiveId" clId="{47EE4A2F-D5EF-423B-926F-E689159CE639}" dt="2023-09-17T19:36:36.490" v="2596" actId="20577"/>
          <ac:spMkLst>
            <pc:docMk/>
            <pc:sldMk cId="3527974094" sldId="499"/>
            <ac:spMk id="3" creationId="{CEC044E5-C4FA-4AC6-E3F0-EDBF1D37BB1F}"/>
          </ac:spMkLst>
        </pc:spChg>
      </pc:sldChg>
      <pc:sldChg chg="addSp modSp new mod">
        <pc:chgData name="Pirous Fateh-Moghadam" userId="baed207b71ab97dd" providerId="LiveId" clId="{47EE4A2F-D5EF-423B-926F-E689159CE639}" dt="2023-09-17T19:35:04.153" v="2555" actId="1076"/>
        <pc:sldMkLst>
          <pc:docMk/>
          <pc:sldMk cId="3860980480" sldId="500"/>
        </pc:sldMkLst>
        <pc:spChg chg="mod">
          <ac:chgData name="Pirous Fateh-Moghadam" userId="baed207b71ab97dd" providerId="LiveId" clId="{47EE4A2F-D5EF-423B-926F-E689159CE639}" dt="2023-09-17T19:34:59.506" v="2554" actId="6549"/>
          <ac:spMkLst>
            <pc:docMk/>
            <pc:sldMk cId="3860980480" sldId="500"/>
            <ac:spMk id="3" creationId="{ABE490D7-5318-A3B6-EBC4-18529F514879}"/>
          </ac:spMkLst>
        </pc:spChg>
        <pc:spChg chg="add mod">
          <ac:chgData name="Pirous Fateh-Moghadam" userId="baed207b71ab97dd" providerId="LiveId" clId="{47EE4A2F-D5EF-423B-926F-E689159CE639}" dt="2023-09-17T19:35:04.153" v="2555" actId="1076"/>
          <ac:spMkLst>
            <pc:docMk/>
            <pc:sldMk cId="3860980480" sldId="500"/>
            <ac:spMk id="5" creationId="{FC800306-01EE-3190-8EBD-12514A7B6FD3}"/>
          </ac:spMkLst>
        </pc:spChg>
      </pc:sldChg>
      <pc:sldMasterChg chg="delSldLayout">
        <pc:chgData name="Pirous Fateh-Moghadam" userId="baed207b71ab97dd" providerId="LiveId" clId="{47EE4A2F-D5EF-423B-926F-E689159CE639}" dt="2023-09-17T14:38:44.899" v="1948" actId="2696"/>
        <pc:sldMasterMkLst>
          <pc:docMk/>
          <pc:sldMasterMk cId="0" sldId="2147483648"/>
        </pc:sldMasterMkLst>
        <pc:sldLayoutChg chg="del">
          <pc:chgData name="Pirous Fateh-Moghadam" userId="baed207b71ab97dd" providerId="LiveId" clId="{47EE4A2F-D5EF-423B-926F-E689159CE639}" dt="2023-09-17T14:38:44.899" v="1948" actId="2696"/>
          <pc:sldLayoutMkLst>
            <pc:docMk/>
            <pc:sldMasterMk cId="0" sldId="2147483648"/>
            <pc:sldLayoutMk cId="0" sldId="21474836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it-IT"/>
          </a:p>
        </p:txBody>
      </p:sp>
      <p:sp>
        <p:nvSpPr>
          <p:cNvPr id="3" name="Segnaposto data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BE2B0665-9631-488E-9660-F06C430998C2}" type="datetimeFigureOut">
              <a:rPr lang="it-IT" smtClean="0"/>
              <a:pPr/>
              <a:t>15/03/2024</a:t>
            </a:fld>
            <a:endParaRPr lang="it-IT"/>
          </a:p>
        </p:txBody>
      </p:sp>
      <p:sp>
        <p:nvSpPr>
          <p:cNvPr id="4" name="Segnaposto piè di pagina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it-IT"/>
          </a:p>
        </p:txBody>
      </p:sp>
      <p:sp>
        <p:nvSpPr>
          <p:cNvPr id="5" name="Segnaposto numero diapositiva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D08FE6A4-6580-4402-8BF9-76DA19B1EAB6}" type="slidenum">
              <a:rPr lang="it-IT" smtClean="0"/>
              <a:pPr/>
              <a:t>‹N›</a:t>
            </a:fld>
            <a:endParaRPr lang="it-IT"/>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76363" cy="511731"/>
          </a:xfrm>
          <a:prstGeom prst="rect">
            <a:avLst/>
          </a:prstGeom>
          <a:noFill/>
          <a:ln>
            <a:noFill/>
          </a:ln>
        </p:spPr>
        <p:txBody>
          <a:bodyPr spcFirstLastPara="1" wrap="square" lIns="94753" tIns="47363" rIns="94753" bIns="47363"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5" y="0"/>
            <a:ext cx="3076363" cy="511731"/>
          </a:xfrm>
          <a:prstGeom prst="rect">
            <a:avLst/>
          </a:prstGeom>
          <a:noFill/>
          <a:ln>
            <a:noFill/>
          </a:ln>
        </p:spPr>
        <p:txBody>
          <a:bodyPr spcFirstLastPara="1" wrap="square" lIns="94753" tIns="47363" rIns="94753" bIns="47363"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1" y="4861442"/>
            <a:ext cx="5679440" cy="4605576"/>
          </a:xfrm>
          <a:prstGeom prst="rect">
            <a:avLst/>
          </a:prstGeom>
          <a:noFill/>
          <a:ln>
            <a:noFill/>
          </a:ln>
        </p:spPr>
        <p:txBody>
          <a:bodyPr spcFirstLastPara="1" wrap="square" lIns="94753" tIns="47363" rIns="94753" bIns="47363"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721106"/>
            <a:ext cx="3076363" cy="511731"/>
          </a:xfrm>
          <a:prstGeom prst="rect">
            <a:avLst/>
          </a:prstGeom>
          <a:noFill/>
          <a:ln>
            <a:noFill/>
          </a:ln>
        </p:spPr>
        <p:txBody>
          <a:bodyPr spcFirstLastPara="1" wrap="square" lIns="94753" tIns="47363" rIns="94753" bIns="47363"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sz="1200" smtClean="0">
                <a:solidFill>
                  <a:schemeClr val="dk1"/>
                </a:solidFill>
                <a:latin typeface="Calibri"/>
                <a:ea typeface="Calibri"/>
                <a:cs typeface="Calibri"/>
                <a:sym typeface="Calibri"/>
              </a:rPr>
              <a:pPr algn="r"/>
              <a:t>‹N›</a:t>
            </a:fld>
            <a:endParaRPr lang="it-IT"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1</a:t>
            </a:fld>
            <a:endParaRPr dirty="0"/>
          </a:p>
        </p:txBody>
      </p:sp>
      <p:sp>
        <p:nvSpPr>
          <p:cNvPr id="100" name="Google Shape;100;p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1:notes"/>
          <p:cNvSpPr txBox="1">
            <a:spLocks noGrp="1"/>
          </p:cNvSpPr>
          <p:nvPr>
            <p:ph type="body" idx="1"/>
          </p:nvPr>
        </p:nvSpPr>
        <p:spPr>
          <a:xfrm>
            <a:off x="709931" y="4861442"/>
            <a:ext cx="5679440" cy="4605576"/>
          </a:xfrm>
          <a:prstGeom prst="rect">
            <a:avLst/>
          </a:prstGeom>
          <a:noFill/>
          <a:ln>
            <a:noFill/>
          </a:ln>
        </p:spPr>
        <p:txBody>
          <a:bodyPr spcFirstLastPara="1" wrap="square" lIns="93250" tIns="48478" rIns="93250" bIns="48478" anchor="t" anchorCtr="0">
            <a:normAutofit/>
          </a:bodyPr>
          <a:lstStyle/>
          <a:p>
            <a:pPr marL="0" indent="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169" name="Google Shape;169;p1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176" name="Google Shape;176;p1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183" name="Google Shape;183;p1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algn="l"/>
            <a:endParaRPr lang="it-IT" sz="1900" dirty="0">
              <a:solidFill>
                <a:srgbClr val="000000"/>
              </a:solidFill>
              <a:latin typeface="Mercury Text G3 Semibold"/>
            </a:endParaRPr>
          </a:p>
          <a:p>
            <a:endParaRPr lang="it-IT" sz="1900" dirty="0">
              <a:latin typeface="Mercury Text G3 Semibold"/>
            </a:endParaRPr>
          </a:p>
          <a:p>
            <a:r>
              <a:rPr lang="it-IT" sz="1900" dirty="0">
                <a:latin typeface="Mercury Text G3 Semibold"/>
              </a:rPr>
              <a:t> </a:t>
            </a:r>
          </a:p>
          <a:p>
            <a:r>
              <a:rPr lang="en-US" sz="1900" dirty="0">
                <a:solidFill>
                  <a:srgbClr val="181519"/>
                </a:solidFill>
                <a:latin typeface="Mercury Text G3 Semibold"/>
              </a:rPr>
              <a:t>World military expenditure rose by 3.7 per cent in real terms (i.e. when adjusted for inflation) to $2240 billion in 2022—the highest level ever recorded in SIPRI data </a:t>
            </a:r>
          </a:p>
          <a:p>
            <a:pPr marL="0" indent="0"/>
            <a:endParaRPr dirty="0"/>
          </a:p>
        </p:txBody>
      </p:sp>
      <p:sp>
        <p:nvSpPr>
          <p:cNvPr id="203" name="Google Shape;203;p1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213" name="Google Shape;213;p1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20</a:t>
            </a:fld>
            <a:endParaRPr dirty="0"/>
          </a:p>
        </p:txBody>
      </p:sp>
      <p:sp>
        <p:nvSpPr>
          <p:cNvPr id="246" name="Google Shape;246;p2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21:notes"/>
          <p:cNvSpPr txBox="1">
            <a:spLocks noGrp="1"/>
          </p:cNvSpPr>
          <p:nvPr>
            <p:ph type="body" idx="1"/>
          </p:nvPr>
        </p:nvSpPr>
        <p:spPr>
          <a:xfrm>
            <a:off x="709931" y="4861442"/>
            <a:ext cx="5679440" cy="4605576"/>
          </a:xfrm>
          <a:prstGeom prst="rect">
            <a:avLst/>
          </a:prstGeom>
          <a:noFill/>
          <a:ln>
            <a:noFill/>
          </a:ln>
        </p:spPr>
        <p:txBody>
          <a:bodyPr spcFirstLastPara="1" wrap="square" lIns="94753" tIns="47363" rIns="94753" bIns="47363" anchor="t" anchorCtr="0">
            <a:normAutofit/>
          </a:bodyPr>
          <a:lstStyle/>
          <a:p>
            <a:pPr marL="0" indent="0"/>
            <a:r>
              <a:rPr lang="it-IT" dirty="0"/>
              <a:t>Per alcuni paesi, come per esempio l’Italia, il terrorismo è per lo più un fenomeno del passato 🡪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260" name="Google Shape;260;p2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23</a:t>
            </a:fld>
            <a:endParaRPr dirty="0"/>
          </a:p>
        </p:txBody>
      </p:sp>
      <p:sp>
        <p:nvSpPr>
          <p:cNvPr id="266" name="Google Shape;266;p2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24:notes"/>
          <p:cNvSpPr txBox="1">
            <a:spLocks noGrp="1"/>
          </p:cNvSpPr>
          <p:nvPr>
            <p:ph type="body" idx="1"/>
          </p:nvPr>
        </p:nvSpPr>
        <p:spPr>
          <a:xfrm>
            <a:off x="709931" y="4861442"/>
            <a:ext cx="5679440" cy="4605576"/>
          </a:xfrm>
          <a:prstGeom prst="rect">
            <a:avLst/>
          </a:prstGeom>
          <a:noFill/>
          <a:ln>
            <a:noFill/>
          </a:ln>
        </p:spPr>
        <p:txBody>
          <a:bodyPr spcFirstLastPara="1" wrap="square" lIns="94753" tIns="47363" rIns="94753" bIns="47363" anchor="t" anchorCtr="0">
            <a:normAutofit/>
          </a:bodyPr>
          <a:lstStyle/>
          <a:p>
            <a:pPr marL="0" indent="0"/>
            <a:r>
              <a:rPr lang="it-IT" dirty="0"/>
              <a:t>Sembra proprio che sia stata proprio la guerra contro il terrorismo ad innescare una spirale di violenza ed attacchi terroristici (come ampiamente previsto dai critici di allora).</a:t>
            </a:r>
            <a:endParaRPr dirty="0"/>
          </a:p>
          <a:p>
            <a:pPr marL="0" indent="0"/>
            <a:r>
              <a:rPr lang="it-IT" dirty="0"/>
              <a:t>Uno potrebbe dire per esprimere un giudizio sull’efficacia della guerra contro il terrorismo non è valido far vedere solo la situazione di un paese così particolare, </a:t>
            </a:r>
            <a:r>
              <a:rPr lang="it-IT" dirty="0" err="1"/>
              <a:t>occore</a:t>
            </a:r>
            <a:r>
              <a:rPr lang="it-IT" dirty="0"/>
              <a:t> avere in mente il quadro mondiale complessivo 🡪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5: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276" name="Google Shape;276;p2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6: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25</a:t>
            </a:fld>
            <a:endParaRPr dirty="0"/>
          </a:p>
        </p:txBody>
      </p:sp>
      <p:sp>
        <p:nvSpPr>
          <p:cNvPr id="281" name="Google Shape;281;p2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2" name="Google Shape;282;p26:notes"/>
          <p:cNvSpPr txBox="1">
            <a:spLocks noGrp="1"/>
          </p:cNvSpPr>
          <p:nvPr>
            <p:ph type="body" idx="1"/>
          </p:nvPr>
        </p:nvSpPr>
        <p:spPr>
          <a:xfrm>
            <a:off x="709931" y="4861442"/>
            <a:ext cx="5679440" cy="4605576"/>
          </a:xfrm>
          <a:prstGeom prst="rect">
            <a:avLst/>
          </a:prstGeom>
          <a:noFill/>
          <a:ln>
            <a:noFill/>
          </a:ln>
        </p:spPr>
        <p:txBody>
          <a:bodyPr spcFirstLastPara="1" wrap="square" lIns="94753" tIns="47363" rIns="94753" bIns="47363" anchor="t" anchorCtr="0">
            <a:normAutofit/>
          </a:bodyPr>
          <a:lstStyle/>
          <a:p>
            <a:pPr marL="0" indent="0"/>
            <a:r>
              <a:rPr lang="it-IT" dirty="0"/>
              <a:t>Ma anche qui si conferma lo stesso andamento, la guerra che aveva l’obiettivo di rendere il mondo più sicuro l’ha reso definitivamente più insicuro.</a:t>
            </a:r>
            <a:endParaRPr dirty="0"/>
          </a:p>
          <a:p>
            <a:pPr marL="0" indent="0"/>
            <a:r>
              <a:rPr lang="it-IT" dirty="0"/>
              <a:t>D’accordo ma in generale qual è l’impatto di guerra e terrorismo sulla salute globale? Quanto incide per esempio sulla mortalità precoce e gli anni vissuti in disabilità in confronto ad altre cause?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74: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702" name="Google Shape;702;p74: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indent="0" defTabSz="947684">
              <a:buClrTx/>
              <a:buSzTx/>
              <a:defRPr/>
            </a:pPr>
            <a:r>
              <a:rPr lang="it-IT" dirty="0"/>
              <a:t>40 milioni di afghani </a:t>
            </a:r>
            <a:r>
              <a:rPr lang="it-IT" dirty="0">
                <a:sym typeface="Wingdings" pitchFamily="2" charset="2"/>
              </a:rPr>
              <a:t> 50.000 dollari a persona (reddito medio annuo circa 500 dollari: basta per 100 anni)</a:t>
            </a:r>
            <a:endParaRPr lang="it-IT" dirty="0"/>
          </a:p>
          <a:p>
            <a:pPr marL="0" lvl="1" indent="0" defTabSz="947684">
              <a:buClrTx/>
              <a:buSzTx/>
              <a:defRPr/>
            </a:pPr>
            <a:r>
              <a:rPr lang="it-IT" dirty="0"/>
              <a:t>Percentuale di popolazione con almeno qualche istruzione primaria di secondo grado: 6,4% donne 14,9 uomini</a:t>
            </a:r>
          </a:p>
          <a:p>
            <a:pPr marL="0" lvl="1" indent="0" defTabSz="947684">
              <a:buClrTx/>
              <a:buSzTx/>
              <a:defRPr/>
            </a:pPr>
            <a:endParaRPr lang="it-IT" dirty="0"/>
          </a:p>
          <a:p>
            <a:pPr marL="0" lvl="1" indent="0" defTabSz="947684">
              <a:buClrTx/>
              <a:buSzTx/>
              <a:defRPr/>
            </a:pPr>
            <a:r>
              <a:rPr lang="it-IT" dirty="0"/>
              <a:t>(circa 2.700 dollari pro capite/anno in armi per i 40 milioni di Afghani - 40 volte più in armi che spesa sanitaria</a:t>
            </a:r>
          </a:p>
          <a:p>
            <a:endParaRPr lang="it-IT" dirty="0"/>
          </a:p>
          <a:p>
            <a:pPr marL="0" indent="0" defTabSz="947684">
              <a:buClrTx/>
              <a:buSzTx/>
              <a:defRPr/>
            </a:pPr>
            <a:r>
              <a:rPr lang="it-IT" dirty="0"/>
              <a:t>Tra il 2001 e il 2020, il governo statunitense ha erogato quasi 73 miliardi di dollari in aiuti militari all'Afghanistan </a:t>
            </a:r>
            <a:r>
              <a:rPr lang="it-IT" baseline="30000" dirty="0"/>
              <a:t>1</a:t>
            </a:r>
          </a:p>
          <a:p>
            <a:pPr marL="0" indent="0" defTabSz="947684">
              <a:buClrTx/>
              <a:buSzTx/>
              <a:defRPr/>
            </a:pPr>
            <a:endParaRPr lang="it-IT" baseline="30000" dirty="0"/>
          </a:p>
          <a:p>
            <a:pPr marL="0" indent="0" defTabSz="947684">
              <a:buClrTx/>
              <a:buSzTx/>
              <a:defRPr/>
            </a:pPr>
            <a:endParaRPr lang="it-IT" baseline="30000" dirty="0"/>
          </a:p>
          <a:p>
            <a:pPr marL="0" indent="0" defTabSz="947684">
              <a:buClrTx/>
              <a:buSzTx/>
              <a:defRPr/>
            </a:pPr>
            <a:endParaRPr lang="it-IT" baseline="30000" dirty="0"/>
          </a:p>
          <a:p>
            <a:pPr marL="0" indent="0" defTabSz="947684">
              <a:buClrTx/>
              <a:buSzTx/>
              <a:defRPr/>
            </a:pPr>
            <a:r>
              <a:rPr lang="it-IT" baseline="30000" dirty="0"/>
              <a:t>2.7</a:t>
            </a:r>
          </a:p>
          <a:p>
            <a:endParaRPr lang="it-IT" dirty="0"/>
          </a:p>
        </p:txBody>
      </p:sp>
      <p:sp>
        <p:nvSpPr>
          <p:cNvPr id="4" name="Segnaposto numero diapositiva 3"/>
          <p:cNvSpPr>
            <a:spLocks noGrp="1"/>
          </p:cNvSpPr>
          <p:nvPr>
            <p:ph type="sldNum" sz="quarter" idx="10"/>
          </p:nvPr>
        </p:nvSpPr>
        <p:spPr/>
        <p:txBody>
          <a:bodyPr/>
          <a:lstStyle/>
          <a:p>
            <a:fld id="{832E4DF5-D563-41DA-B888-5A227CE67044}" type="slidenum">
              <a:rPr lang="it-IT" smtClean="0"/>
              <a:pPr/>
              <a:t>30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3: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339" name="Google Shape;339;p3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7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6" name="Google Shape;676;p70:notes"/>
          <p:cNvSpPr txBox="1">
            <a:spLocks noGrp="1"/>
          </p:cNvSpPr>
          <p:nvPr>
            <p:ph type="body" idx="1"/>
          </p:nvPr>
        </p:nvSpPr>
        <p:spPr>
          <a:xfrm>
            <a:off x="709931" y="4861442"/>
            <a:ext cx="5679440" cy="4605576"/>
          </a:xfrm>
          <a:prstGeom prst="rect">
            <a:avLst/>
          </a:prstGeom>
          <a:noFill/>
          <a:ln>
            <a:noFill/>
          </a:ln>
        </p:spPr>
        <p:txBody>
          <a:bodyPr spcFirstLastPara="1" wrap="square" lIns="94753" tIns="47363" rIns="94753" bIns="47363" anchor="t" anchorCtr="0">
            <a:normAutofit/>
          </a:bodyPr>
          <a:lstStyle/>
          <a:p>
            <a:pPr marL="0" indent="0">
              <a:buClr>
                <a:schemeClr val="dk1"/>
              </a:buClr>
              <a:buSzPts val="1200"/>
            </a:pPr>
            <a:r>
              <a:rPr lang="it-IT" dirty="0"/>
              <a:t>L'unica 'giusta causa' possibile di una guerra è la prevenzione di mali ancora più grandi </a:t>
            </a:r>
            <a:endParaRPr dirty="0"/>
          </a:p>
          <a:p>
            <a:pPr marL="0" indent="0"/>
            <a:endParaRPr dirty="0"/>
          </a:p>
          <a:p>
            <a:pPr marL="0" lvl="1" indent="0">
              <a:buClr>
                <a:schemeClr val="dk1"/>
              </a:buClr>
              <a:buSzPts val="1200"/>
            </a:pPr>
            <a:r>
              <a:rPr lang="it-IT" i="1" dirty="0"/>
              <a:t>E’ sufficiente una sola parte per avere un massacro o un'invasione, ma due parti per avere una guerra</a:t>
            </a:r>
            <a:endParaRPr dirty="0"/>
          </a:p>
          <a:p>
            <a:pPr marL="0" indent="0"/>
            <a:endParaRPr dirty="0"/>
          </a:p>
        </p:txBody>
      </p:sp>
      <p:sp>
        <p:nvSpPr>
          <p:cNvPr id="677" name="Google Shape;677;p70: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33</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75: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709" name="Google Shape;709;p7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DEAF605-7C34-4348-B31A-426DD293C8DD}" type="slidenum">
              <a:rPr lang="it-IT" smtClean="0"/>
              <a:pPr/>
              <a:t>36</a:t>
            </a:fld>
            <a:endParaRPr lang="it-IT"/>
          </a:p>
        </p:txBody>
      </p:sp>
    </p:spTree>
    <p:extLst>
      <p:ext uri="{BB962C8B-B14F-4D97-AF65-F5344CB8AC3E}">
        <p14:creationId xmlns="" xmlns:p14="http://schemas.microsoft.com/office/powerpoint/2010/main" val="4200928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41</a:t>
            </a:fld>
            <a:endParaRPr dirty="0"/>
          </a:p>
        </p:txBody>
      </p:sp>
      <p:sp>
        <p:nvSpPr>
          <p:cNvPr id="113" name="Google Shape;113;p3: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 name="Google Shape;114;p3:notes"/>
          <p:cNvSpPr txBox="1">
            <a:spLocks noGrp="1"/>
          </p:cNvSpPr>
          <p:nvPr>
            <p:ph type="body" idx="1"/>
          </p:nvPr>
        </p:nvSpPr>
        <p:spPr>
          <a:xfrm>
            <a:off x="709931" y="4861442"/>
            <a:ext cx="5679440" cy="4605576"/>
          </a:xfrm>
          <a:prstGeom prst="rect">
            <a:avLst/>
          </a:prstGeom>
          <a:noFill/>
          <a:ln>
            <a:noFill/>
          </a:ln>
        </p:spPr>
        <p:txBody>
          <a:bodyPr spcFirstLastPara="1" wrap="square" lIns="94753" tIns="47363" rIns="94753" bIns="47363" anchor="t" anchorCtr="0">
            <a:normAutofit/>
          </a:bodyPr>
          <a:lstStyle/>
          <a:p>
            <a:pPr marL="0" indent="0"/>
            <a:r>
              <a:rPr lang="it-IT" sz="600" dirty="0"/>
              <a:t>Oggi come ieri la guerra getta la sua ombra minacciosa sull’umanità. Ogni cerchio su questo grafico che va dal 1400 fino al 2000 rappresenta una guerra, più grande il cerchio maggiore il numero di morti.</a:t>
            </a:r>
            <a:endParaRPr dirty="0"/>
          </a:p>
          <a:p>
            <a:pPr marL="0" indent="0"/>
            <a:r>
              <a:rPr lang="it-IT" dirty="0"/>
              <a:t>Notevole a questo proposito il fatto che nella storia umana si contano circa 14.600 guerre, di cui 3.200 di maggiori dimensioni. Di queste non c’è nemmeno una su cui tutti gli esperti di filosofia del diritto concordano sull'attribuzione della definizione “guerra giusta”. Quella con maggiore concordanza rimane la seconda guerra mondiale, benché solo per quanto concerne la resistenza a Hitler, e quindi escludendo fatti come la carestia del Bengala che ha provocato la morte di 2-4 milioni di persone per la mancanza di cibo dirottato altrove per ragioni militari (</a:t>
            </a:r>
            <a:r>
              <a:rPr lang="it-IT" dirty="0" err="1"/>
              <a:t>Cheyney</a:t>
            </a:r>
            <a:r>
              <a:rPr lang="it-IT" dirty="0"/>
              <a:t> Ryan, </a:t>
            </a:r>
            <a:r>
              <a:rPr lang="it-IT" dirty="0" err="1"/>
              <a:t>Pacifism</a:t>
            </a:r>
            <a:r>
              <a:rPr lang="it-IT" dirty="0"/>
              <a:t>, in The Oxford </a:t>
            </a:r>
            <a:r>
              <a:rPr lang="it-IT" dirty="0" err="1"/>
              <a:t>Handbook</a:t>
            </a:r>
            <a:r>
              <a:rPr lang="it-IT" dirty="0"/>
              <a:t> </a:t>
            </a:r>
            <a:r>
              <a:rPr lang="it-IT" dirty="0" err="1"/>
              <a:t>of</a:t>
            </a:r>
            <a:r>
              <a:rPr lang="it-IT" dirty="0"/>
              <a:t> War, pagina 280). Immaginatevi 3.000 diagnosi di cancro e neanche una su cui tutti gli oncologi concordano o 3.000 condanne penali e neanche una su cui tutti i giuristi concordano che sia legittima. </a:t>
            </a:r>
            <a:endParaRPr dirty="0"/>
          </a:p>
          <a:p>
            <a:pPr marL="0" indent="0"/>
            <a:endParaRPr sz="600" dirty="0"/>
          </a:p>
          <a:p>
            <a:pPr marL="0" indent="0"/>
            <a:r>
              <a:rPr lang="it-IT" sz="600" dirty="0"/>
              <a:t>La linea rossa rappresenta il tasso di mortalità, quella blu, disponibile solo a partire dalla metà del secolo scorso il tasso di mortalità dei militari. Anche analisi più approfondite hanno confermato l’impressione che si ha a colpo d’occhio: la belligeranza del genere umano non cambia nel corso dei secoli, non diminuisce e non aumenta. Nella seconda metà del 20esimo secolo contraddistinto da un elevato numero di conflitti diminuisce però il tasso di </a:t>
            </a:r>
            <a:r>
              <a:rPr lang="it-IT" sz="600" dirty="0" err="1"/>
              <a:t>mortalità…</a:t>
            </a:r>
            <a:r>
              <a:rPr lang="it-IT" sz="600" dirty="0"/>
              <a:t> vediamo più in dettaglio questo periodo a noi più vicino:</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72: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689" name="Google Shape;689;p7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89575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86: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780" name="Google Shape;780;p8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94171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p87: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787" name="Google Shape;787;p87: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275160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81: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750" name="Google Shape;750;p81: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16CE864-4C86-4E2C-A18E-787DAD0EF4EA}"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108" name="Google Shape;108;p2: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709931" y="4861442"/>
            <a:ext cx="5679440" cy="4605576"/>
          </a:xfrm>
          <a:prstGeom prst="rect">
            <a:avLst/>
          </a:prstGeom>
          <a:noFill/>
          <a:ln>
            <a:noFill/>
          </a:ln>
        </p:spPr>
        <p:txBody>
          <a:bodyPr spcFirstLastPara="1" wrap="square" lIns="94753" tIns="47363" rIns="94753" bIns="47363" anchor="t" anchorCtr="0">
            <a:normAutofit/>
          </a:bodyPr>
          <a:lstStyle/>
          <a:p>
            <a:pPr marL="0" indent="0"/>
            <a:endParaRPr dirty="0"/>
          </a:p>
        </p:txBody>
      </p:sp>
      <p:sp>
        <p:nvSpPr>
          <p:cNvPr id="127" name="Google Shape;127;p5: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7</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8</a:t>
            </a:fld>
            <a:endParaRPr dirty="0"/>
          </a:p>
        </p:txBody>
      </p:sp>
      <p:sp>
        <p:nvSpPr>
          <p:cNvPr id="133" name="Google Shape;133;p6: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4" name="Google Shape;134;p6:notes"/>
          <p:cNvSpPr txBox="1">
            <a:spLocks noGrp="1"/>
          </p:cNvSpPr>
          <p:nvPr>
            <p:ph type="body" idx="1"/>
          </p:nvPr>
        </p:nvSpPr>
        <p:spPr>
          <a:xfrm>
            <a:off x="709601" y="4862792"/>
            <a:ext cx="5680103" cy="4604184"/>
          </a:xfrm>
          <a:prstGeom prst="rect">
            <a:avLst/>
          </a:prstGeom>
          <a:noFill/>
          <a:ln>
            <a:noFill/>
          </a:ln>
        </p:spPr>
        <p:txBody>
          <a:bodyPr spcFirstLastPara="1" wrap="square" lIns="94753" tIns="47363" rIns="94753" bIns="47363" anchor="t" anchorCtr="0">
            <a:normAutofit/>
          </a:bodyPr>
          <a:lstStyle/>
          <a:p>
            <a:pPr marL="0" indent="0"/>
            <a:r>
              <a:rPr lang="it-IT" dirty="0" err="1"/>
              <a:t>Im</a:t>
            </a:r>
            <a:r>
              <a:rPr lang="it-IT" dirty="0"/>
              <a:t> </a:t>
            </a:r>
            <a:r>
              <a:rPr lang="it-IT" dirty="0" err="1"/>
              <a:t>niedergehenden</a:t>
            </a:r>
            <a:r>
              <a:rPr lang="it-IT" dirty="0"/>
              <a:t> </a:t>
            </a:r>
            <a:r>
              <a:rPr lang="it-IT" dirty="0" err="1"/>
              <a:t>roemischen</a:t>
            </a:r>
            <a:r>
              <a:rPr lang="it-IT" dirty="0"/>
              <a:t> Reich </a:t>
            </a:r>
            <a:r>
              <a:rPr lang="it-IT" dirty="0" err="1"/>
              <a:t>wurde</a:t>
            </a:r>
            <a:r>
              <a:rPr lang="it-IT" dirty="0"/>
              <a:t> </a:t>
            </a:r>
            <a:r>
              <a:rPr lang="it-IT" dirty="0" err="1"/>
              <a:t>mit</a:t>
            </a:r>
            <a:r>
              <a:rPr lang="it-IT" dirty="0"/>
              <a:t> </a:t>
            </a:r>
            <a:r>
              <a:rPr lang="it-IT" dirty="0" err="1"/>
              <a:t>dem</a:t>
            </a:r>
            <a:r>
              <a:rPr lang="it-IT" dirty="0"/>
              <a:t> </a:t>
            </a:r>
            <a:r>
              <a:rPr lang="it-IT" dirty="0" err="1"/>
              <a:t>Toleranzedikt</a:t>
            </a:r>
            <a:r>
              <a:rPr lang="it-IT" dirty="0"/>
              <a:t> </a:t>
            </a:r>
            <a:r>
              <a:rPr lang="it-IT" dirty="0" err="1"/>
              <a:t>des</a:t>
            </a:r>
            <a:r>
              <a:rPr lang="it-IT" dirty="0"/>
              <a:t> </a:t>
            </a:r>
            <a:r>
              <a:rPr lang="it-IT" dirty="0" err="1"/>
              <a:t>Kaisers</a:t>
            </a:r>
            <a:r>
              <a:rPr lang="it-IT" dirty="0"/>
              <a:t> </a:t>
            </a:r>
            <a:r>
              <a:rPr lang="it-IT" dirty="0" err="1"/>
              <a:t>Konstatin</a:t>
            </a:r>
            <a:r>
              <a:rPr lang="it-IT" dirty="0"/>
              <a:t> </a:t>
            </a:r>
            <a:r>
              <a:rPr lang="it-IT" dirty="0" err="1"/>
              <a:t>im</a:t>
            </a:r>
            <a:r>
              <a:rPr lang="it-IT" dirty="0"/>
              <a:t> </a:t>
            </a:r>
            <a:r>
              <a:rPr lang="it-IT" dirty="0" err="1"/>
              <a:t>Jahre</a:t>
            </a:r>
            <a:r>
              <a:rPr lang="it-IT" dirty="0"/>
              <a:t> 313 </a:t>
            </a:r>
            <a:r>
              <a:rPr lang="it-IT" dirty="0" err="1"/>
              <a:t>die</a:t>
            </a:r>
            <a:r>
              <a:rPr lang="it-IT" dirty="0"/>
              <a:t> </a:t>
            </a:r>
            <a:r>
              <a:rPr lang="it-IT" dirty="0" err="1"/>
              <a:t>Stellung</a:t>
            </a:r>
            <a:r>
              <a:rPr lang="it-IT" dirty="0"/>
              <a:t> </a:t>
            </a:r>
            <a:r>
              <a:rPr lang="it-IT" dirty="0" err="1"/>
              <a:t>im</a:t>
            </a:r>
            <a:r>
              <a:rPr lang="it-IT" dirty="0"/>
              <a:t> </a:t>
            </a:r>
            <a:r>
              <a:rPr lang="it-IT" dirty="0" err="1"/>
              <a:t>Heere</a:t>
            </a:r>
            <a:r>
              <a:rPr lang="it-IT" dirty="0"/>
              <a:t> </a:t>
            </a:r>
            <a:r>
              <a:rPr lang="it-IT" dirty="0" err="1"/>
              <a:t>dienenden</a:t>
            </a:r>
            <a:r>
              <a:rPr lang="it-IT" dirty="0"/>
              <a:t> </a:t>
            </a:r>
            <a:r>
              <a:rPr lang="it-IT" dirty="0" err="1"/>
              <a:t>Christen</a:t>
            </a:r>
            <a:r>
              <a:rPr lang="it-IT" dirty="0"/>
              <a:t> </a:t>
            </a:r>
            <a:r>
              <a:rPr lang="it-IT" dirty="0" err="1"/>
              <a:t>grundlegend</a:t>
            </a:r>
            <a:r>
              <a:rPr lang="it-IT" dirty="0"/>
              <a:t> </a:t>
            </a:r>
            <a:r>
              <a:rPr lang="it-IT" dirty="0" err="1"/>
              <a:t>veraendert</a:t>
            </a:r>
            <a:r>
              <a:rPr lang="it-IT" dirty="0"/>
              <a:t>. </a:t>
            </a:r>
            <a:r>
              <a:rPr lang="it-IT" dirty="0" err="1"/>
              <a:t>Dies</a:t>
            </a:r>
            <a:r>
              <a:rPr lang="it-IT" dirty="0"/>
              <a:t> </a:t>
            </a:r>
            <a:r>
              <a:rPr lang="it-IT" dirty="0" err="1"/>
              <a:t>fuehrte</a:t>
            </a:r>
            <a:r>
              <a:rPr lang="it-IT" dirty="0"/>
              <a:t> </a:t>
            </a:r>
            <a:r>
              <a:rPr lang="it-IT" dirty="0" err="1"/>
              <a:t>zu</a:t>
            </a:r>
            <a:r>
              <a:rPr lang="it-IT" dirty="0"/>
              <a:t> </a:t>
            </a:r>
            <a:r>
              <a:rPr lang="it-IT" dirty="0" err="1"/>
              <a:t>der</a:t>
            </a:r>
            <a:r>
              <a:rPr lang="it-IT" dirty="0"/>
              <a:t> </a:t>
            </a:r>
            <a:r>
              <a:rPr lang="it-IT" dirty="0" err="1"/>
              <a:t>Frage</a:t>
            </a:r>
            <a:r>
              <a:rPr lang="it-IT" dirty="0"/>
              <a:t>, </a:t>
            </a:r>
            <a:r>
              <a:rPr lang="it-IT" dirty="0" err="1"/>
              <a:t>ob</a:t>
            </a:r>
            <a:r>
              <a:rPr lang="it-IT" dirty="0"/>
              <a:t> </a:t>
            </a:r>
            <a:r>
              <a:rPr lang="it-IT" dirty="0" err="1"/>
              <a:t>Christen</a:t>
            </a:r>
            <a:r>
              <a:rPr lang="it-IT" dirty="0"/>
              <a:t> </a:t>
            </a:r>
            <a:r>
              <a:rPr lang="it-IT" dirty="0" err="1"/>
              <a:t>sich</a:t>
            </a:r>
            <a:r>
              <a:rPr lang="it-IT" dirty="0"/>
              <a:t> </a:t>
            </a:r>
            <a:r>
              <a:rPr lang="it-IT" dirty="0" err="1"/>
              <a:t>an</a:t>
            </a:r>
            <a:r>
              <a:rPr lang="it-IT" dirty="0"/>
              <a:t> </a:t>
            </a:r>
            <a:r>
              <a:rPr lang="it-IT" dirty="0" err="1"/>
              <a:t>Krieg</a:t>
            </a:r>
            <a:r>
              <a:rPr lang="it-IT" dirty="0"/>
              <a:t> </a:t>
            </a:r>
            <a:r>
              <a:rPr lang="it-IT" dirty="0" err="1"/>
              <a:t>beteiligen</a:t>
            </a:r>
            <a:r>
              <a:rPr lang="it-IT" dirty="0"/>
              <a:t> </a:t>
            </a:r>
            <a:r>
              <a:rPr lang="it-IT" dirty="0" err="1"/>
              <a:t>oder</a:t>
            </a:r>
            <a:r>
              <a:rPr lang="it-IT" dirty="0"/>
              <a:t> den </a:t>
            </a:r>
            <a:r>
              <a:rPr lang="it-IT" dirty="0" err="1"/>
              <a:t>Kriegseinsatz</a:t>
            </a:r>
            <a:r>
              <a:rPr lang="it-IT" dirty="0"/>
              <a:t> </a:t>
            </a:r>
            <a:r>
              <a:rPr lang="it-IT" dirty="0" err="1"/>
              <a:t>ablehnen</a:t>
            </a:r>
            <a:r>
              <a:rPr lang="it-IT" dirty="0"/>
              <a:t> </a:t>
            </a:r>
            <a:r>
              <a:rPr lang="it-IT" dirty="0" err="1"/>
              <a:t>duerfen</a:t>
            </a:r>
            <a:r>
              <a:rPr lang="it-IT" dirty="0"/>
              <a:t>, und </a:t>
            </a:r>
            <a:r>
              <a:rPr lang="it-IT" dirty="0" err="1"/>
              <a:t>wenn</a:t>
            </a:r>
            <a:r>
              <a:rPr lang="it-IT" dirty="0"/>
              <a:t> </a:t>
            </a:r>
            <a:r>
              <a:rPr lang="it-IT" dirty="0" err="1"/>
              <a:t>ja</a:t>
            </a:r>
            <a:r>
              <a:rPr lang="it-IT" dirty="0"/>
              <a:t> </a:t>
            </a:r>
            <a:r>
              <a:rPr lang="it-IT" dirty="0" err="1"/>
              <a:t>an</a:t>
            </a:r>
            <a:r>
              <a:rPr lang="it-IT" dirty="0"/>
              <a:t> </a:t>
            </a:r>
            <a:r>
              <a:rPr lang="it-IT" dirty="0" err="1"/>
              <a:t>welchen</a:t>
            </a:r>
            <a:r>
              <a:rPr lang="it-IT" dirty="0"/>
              <a:t> </a:t>
            </a:r>
            <a:r>
              <a:rPr lang="it-IT" dirty="0" err="1"/>
              <a:t>Kriegen</a:t>
            </a:r>
            <a:r>
              <a:rPr lang="it-IT" dirty="0"/>
              <a:t>. </a:t>
            </a:r>
            <a:r>
              <a:rPr lang="it-IT" dirty="0" err="1"/>
              <a:t>Augustinus</a:t>
            </a:r>
            <a:r>
              <a:rPr lang="it-IT" dirty="0"/>
              <a:t> </a:t>
            </a:r>
            <a:r>
              <a:rPr lang="it-IT" dirty="0" err="1"/>
              <a:t>beantwortete</a:t>
            </a:r>
            <a:r>
              <a:rPr lang="it-IT" dirty="0"/>
              <a:t> </a:t>
            </a:r>
            <a:r>
              <a:rPr lang="it-IT" dirty="0" err="1"/>
              <a:t>diese</a:t>
            </a:r>
            <a:r>
              <a:rPr lang="it-IT" dirty="0"/>
              <a:t> </a:t>
            </a:r>
            <a:r>
              <a:rPr lang="it-IT" dirty="0" err="1"/>
              <a:t>ethische</a:t>
            </a:r>
            <a:r>
              <a:rPr lang="it-IT" dirty="0"/>
              <a:t> </a:t>
            </a:r>
            <a:r>
              <a:rPr lang="it-IT" dirty="0" err="1"/>
              <a:t>Frage</a:t>
            </a:r>
            <a:r>
              <a:rPr lang="it-IT" dirty="0"/>
              <a:t> in </a:t>
            </a:r>
            <a:r>
              <a:rPr lang="it-IT" dirty="0" err="1"/>
              <a:t>der</a:t>
            </a:r>
            <a:r>
              <a:rPr lang="it-IT" dirty="0"/>
              <a:t> </a:t>
            </a:r>
            <a:r>
              <a:rPr lang="it-IT" dirty="0" err="1"/>
              <a:t>Tradition</a:t>
            </a:r>
            <a:r>
              <a:rPr lang="it-IT" dirty="0"/>
              <a:t> </a:t>
            </a:r>
            <a:r>
              <a:rPr lang="it-IT" dirty="0" err="1"/>
              <a:t>roemischer</a:t>
            </a:r>
            <a:r>
              <a:rPr lang="it-IT" dirty="0"/>
              <a:t> </a:t>
            </a:r>
            <a:r>
              <a:rPr lang="it-IT" dirty="0" err="1"/>
              <a:t>Rechtslehre</a:t>
            </a:r>
            <a:r>
              <a:rPr lang="it-IT" dirty="0"/>
              <a:t>. </a:t>
            </a:r>
            <a:r>
              <a:rPr lang="it-IT" dirty="0" err="1"/>
              <a:t>Seine</a:t>
            </a:r>
            <a:r>
              <a:rPr lang="it-IT" dirty="0"/>
              <a:t> </a:t>
            </a:r>
            <a:r>
              <a:rPr lang="it-IT" dirty="0" err="1"/>
              <a:t>verstreuten</a:t>
            </a:r>
            <a:r>
              <a:rPr lang="it-IT" dirty="0"/>
              <a:t> </a:t>
            </a:r>
            <a:r>
              <a:rPr lang="it-IT" dirty="0" err="1"/>
              <a:t>Ansichten</a:t>
            </a:r>
            <a:r>
              <a:rPr lang="it-IT" dirty="0"/>
              <a:t> </a:t>
            </a:r>
            <a:r>
              <a:rPr lang="it-IT" dirty="0" err="1"/>
              <a:t>wurden</a:t>
            </a:r>
            <a:r>
              <a:rPr lang="it-IT" dirty="0"/>
              <a:t> </a:t>
            </a:r>
            <a:r>
              <a:rPr lang="it-IT" dirty="0" err="1"/>
              <a:t>spaeter</a:t>
            </a:r>
            <a:r>
              <a:rPr lang="it-IT" dirty="0"/>
              <a:t> von Thomas von </a:t>
            </a:r>
            <a:r>
              <a:rPr lang="it-IT" dirty="0" err="1"/>
              <a:t>Aquin</a:t>
            </a:r>
            <a:r>
              <a:rPr lang="it-IT" dirty="0"/>
              <a:t> </a:t>
            </a:r>
            <a:r>
              <a:rPr lang="it-IT" dirty="0" err="1"/>
              <a:t>systematisiert</a:t>
            </a:r>
            <a:r>
              <a:rPr lang="it-IT" dirty="0"/>
              <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709931" y="4861442"/>
            <a:ext cx="5679440" cy="4605576"/>
          </a:xfrm>
          <a:prstGeom prst="rect">
            <a:avLst/>
          </a:prstGeom>
          <a:noFill/>
          <a:ln>
            <a:noFill/>
          </a:ln>
        </p:spPr>
        <p:txBody>
          <a:bodyPr spcFirstLastPara="1" wrap="square" lIns="94753" tIns="47363" rIns="94753" bIns="47363" anchor="t" anchorCtr="0">
            <a:normAutofit/>
          </a:bodyPr>
          <a:lstStyle/>
          <a:p>
            <a:pPr marL="0" indent="0">
              <a:buClr>
                <a:schemeClr val="dk1"/>
              </a:buClr>
              <a:buSzPts val="1200"/>
            </a:pPr>
            <a:r>
              <a:rPr lang="it-IT" dirty="0"/>
              <a:t>Notevole a questo proposito il fatto che nella storia umana si contano circa 14.600 guerre, di cui 3.200 di maggiori dimensioni. Di queste non c’è nemmeno una su cui tutti gli esperti di filosofia del diritto concordano sull'attribuzione della definizione “guerra giusta”. Quella con maggiore concordanza rimane la seconda guerra mondiale, benché solo per quanto concerne la resistenza a Hitler, e quindi escludendo fatti come la carestia del Bengala che ha provocato la morte di 2-4 milioni di persone per la mancanza di cibo dirottato altrove per ragioni militari (</a:t>
            </a:r>
            <a:r>
              <a:rPr lang="it-IT" dirty="0" err="1"/>
              <a:t>Cheyney</a:t>
            </a:r>
            <a:r>
              <a:rPr lang="it-IT" dirty="0"/>
              <a:t> Ryan, </a:t>
            </a:r>
            <a:r>
              <a:rPr lang="it-IT" dirty="0" err="1"/>
              <a:t>Pacifism</a:t>
            </a:r>
            <a:r>
              <a:rPr lang="it-IT" dirty="0"/>
              <a:t>, in The Oxford </a:t>
            </a:r>
            <a:r>
              <a:rPr lang="it-IT" dirty="0" err="1"/>
              <a:t>Handbook</a:t>
            </a:r>
            <a:r>
              <a:rPr lang="it-IT" dirty="0"/>
              <a:t> </a:t>
            </a:r>
            <a:r>
              <a:rPr lang="it-IT" dirty="0" err="1"/>
              <a:t>of</a:t>
            </a:r>
            <a:r>
              <a:rPr lang="it-IT" dirty="0"/>
              <a:t> War, pagina 280). Immaginatevi 3.000 diagnosi di cancro e neanche una su cui tutti gli oncologi concordano o 3.000 condanne penali e neanche una su cui tutti i giuristi concordano che sia legittima. </a:t>
            </a:r>
            <a:endParaRPr dirty="0"/>
          </a:p>
          <a:p>
            <a:pPr marL="0" indent="0"/>
            <a:endParaRPr dirty="0"/>
          </a:p>
          <a:p>
            <a:pPr marL="0" indent="0"/>
            <a:endParaRPr dirty="0"/>
          </a:p>
        </p:txBody>
      </p:sp>
      <p:sp>
        <p:nvSpPr>
          <p:cNvPr id="150" name="Google Shape;150;p8:notes"/>
          <p:cNvSpPr txBox="1">
            <a:spLocks noGrp="1"/>
          </p:cNvSpPr>
          <p:nvPr>
            <p:ph type="sldNum" idx="12"/>
          </p:nvPr>
        </p:nvSpPr>
        <p:spPr>
          <a:xfrm>
            <a:off x="4021295" y="9721106"/>
            <a:ext cx="3076363" cy="511731"/>
          </a:xfrm>
          <a:prstGeom prst="rect">
            <a:avLst/>
          </a:prstGeom>
          <a:noFill/>
          <a:ln>
            <a:noFill/>
          </a:ln>
        </p:spPr>
        <p:txBody>
          <a:bodyPr spcFirstLastPara="1" wrap="square" lIns="94753" tIns="47363" rIns="94753" bIns="47363" anchor="b" anchorCtr="0">
            <a:noAutofit/>
          </a:bodyPr>
          <a:lstStyle/>
          <a:p>
            <a:pPr algn="r"/>
            <a:fld id="{00000000-1234-1234-1234-123412341234}" type="slidenum">
              <a:rPr lang="it-IT"/>
              <a:pPr algn="r"/>
              <a:t>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a:t>Before</a:t>
            </a:r>
            <a:r>
              <a:rPr lang="en-US" baseline="0" dirty="0"/>
              <a:t> we go on with our theoretical reasoning let’s just perform a quick empirical reality check and look at actually existing wars…</a:t>
            </a:r>
          </a:p>
          <a:p>
            <a:endParaRPr lang="en-US" baseline="0" dirty="0"/>
          </a:p>
          <a:p>
            <a:r>
              <a:rPr lang="en-US" baseline="0" dirty="0"/>
              <a:t>So no wonder if one has some doubts about the actual existence of just wars, but anyway, for the sake of argument, let’s get back to the requirements of Saint Augustine and perform another reality check, this time historical </a:t>
            </a:r>
            <a:r>
              <a:rPr lang="en-US" baseline="0" dirty="0">
                <a:sym typeface="Wingdings" pitchFamily="2" charset="2"/>
              </a:rPr>
              <a:t> </a:t>
            </a:r>
            <a:endParaRPr lang="it-IT" dirty="0"/>
          </a:p>
        </p:txBody>
      </p:sp>
      <p:sp>
        <p:nvSpPr>
          <p:cNvPr id="4" name="Segnaposto numero diapositiva 3"/>
          <p:cNvSpPr>
            <a:spLocks noGrp="1"/>
          </p:cNvSpPr>
          <p:nvPr>
            <p:ph type="sldNum" sz="quarter" idx="10"/>
          </p:nvPr>
        </p:nvSpPr>
        <p:spPr/>
        <p:txBody>
          <a:bodyPr/>
          <a:lstStyle/>
          <a:p>
            <a:fld id="{116CE864-4C86-4E2C-A18E-787DAD0EF4EA}" type="slidenum">
              <a:rPr lang="it-IT" smtClean="0"/>
              <a:pPr/>
              <a:t>11</a:t>
            </a:fld>
            <a:endParaRPr lang="it-IT"/>
          </a:p>
        </p:txBody>
      </p:sp>
    </p:spTree>
    <p:extLst>
      <p:ext uri="{BB962C8B-B14F-4D97-AF65-F5344CB8AC3E}">
        <p14:creationId xmlns:p14="http://schemas.microsoft.com/office/powerpoint/2010/main" xmlns="" val="88825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709931" y="4861442"/>
            <a:ext cx="5679440" cy="4605576"/>
          </a:xfrm>
          <a:prstGeom prst="rect">
            <a:avLst/>
          </a:prstGeom>
        </p:spPr>
        <p:txBody>
          <a:bodyPr spcFirstLastPara="1" wrap="square" lIns="94753" tIns="47363" rIns="94753" bIns="47363" anchor="t" anchorCtr="0">
            <a:noAutofit/>
          </a:bodyPr>
          <a:lstStyle/>
          <a:p>
            <a:pPr marL="0" indent="0"/>
            <a:endParaRPr dirty="0"/>
          </a:p>
        </p:txBody>
      </p:sp>
      <p:sp>
        <p:nvSpPr>
          <p:cNvPr id="162" name="Google Shape;162;p1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15"/>
        <p:cNvGrpSpPr/>
        <p:nvPr/>
      </p:nvGrpSpPr>
      <p:grpSpPr>
        <a:xfrm>
          <a:off x="0" y="0"/>
          <a:ext cx="0" cy="0"/>
          <a:chOff x="0" y="0"/>
          <a:chExt cx="0" cy="0"/>
        </a:xfrm>
      </p:grpSpPr>
      <p:sp>
        <p:nvSpPr>
          <p:cNvPr id="16" name="Google Shape;16;p8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positiva titolo" type="title">
  <p:cSld name="Diapositiva titolo">
    <p:spTree>
      <p:nvGrpSpPr>
        <p:cNvPr id="1" name="Shape 53"/>
        <p:cNvGrpSpPr/>
        <p:nvPr/>
      </p:nvGrpSpPr>
      <p:grpSpPr>
        <a:xfrm>
          <a:off x="0" y="0"/>
          <a:ext cx="0" cy="0"/>
          <a:chOff x="0" y="0"/>
          <a:chExt cx="0" cy="0"/>
        </a:xfrm>
      </p:grpSpPr>
      <p:sp>
        <p:nvSpPr>
          <p:cNvPr id="54" name="Google Shape;54;p9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 name="Google Shape;56;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extLst>
      <p:ext uri="{BB962C8B-B14F-4D97-AF65-F5344CB8AC3E}">
        <p14:creationId xmlns:p14="http://schemas.microsoft.com/office/powerpoint/2010/main" xmlns="" val="39306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0"/>
        <p:cNvGrpSpPr/>
        <p:nvPr/>
      </p:nvGrpSpPr>
      <p:grpSpPr>
        <a:xfrm>
          <a:off x="0" y="0"/>
          <a:ext cx="0" cy="0"/>
          <a:chOff x="0" y="0"/>
          <a:chExt cx="0" cy="0"/>
        </a:xfrm>
      </p:grpSpPr>
      <p:sp>
        <p:nvSpPr>
          <p:cNvPr id="21" name="Google Shape;21;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26"/>
        <p:cNvGrpSpPr/>
        <p:nvPr/>
      </p:nvGrpSpPr>
      <p:grpSpPr>
        <a:xfrm>
          <a:off x="0" y="0"/>
          <a:ext cx="0" cy="0"/>
          <a:chOff x="0" y="0"/>
          <a:chExt cx="0" cy="0"/>
        </a:xfrm>
      </p:grpSpPr>
      <p:sp>
        <p:nvSpPr>
          <p:cNvPr id="27" name="Google Shape;27;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31"/>
        <p:cNvGrpSpPr/>
        <p:nvPr/>
      </p:nvGrpSpPr>
      <p:grpSpPr>
        <a:xfrm>
          <a:off x="0" y="0"/>
          <a:ext cx="0" cy="0"/>
          <a:chOff x="0" y="0"/>
          <a:chExt cx="0" cy="0"/>
        </a:xfrm>
      </p:grpSpPr>
      <p:sp>
        <p:nvSpPr>
          <p:cNvPr id="32" name="Google Shape;32;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59"/>
        <p:cNvGrpSpPr/>
        <p:nvPr/>
      </p:nvGrpSpPr>
      <p:grpSpPr>
        <a:xfrm>
          <a:off x="0" y="0"/>
          <a:ext cx="0" cy="0"/>
          <a:chOff x="0" y="0"/>
          <a:chExt cx="0" cy="0"/>
        </a:xfrm>
      </p:grpSpPr>
      <p:sp>
        <p:nvSpPr>
          <p:cNvPr id="60" name="Google Shape;60;p9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2" name="Google Shape;62;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2"/>
        <p:cNvGrpSpPr/>
        <p:nvPr/>
      </p:nvGrpSpPr>
      <p:grpSpPr>
        <a:xfrm>
          <a:off x="0" y="0"/>
          <a:ext cx="0" cy="0"/>
          <a:chOff x="0" y="0"/>
          <a:chExt cx="0" cy="0"/>
        </a:xfrm>
      </p:grpSpPr>
      <p:sp>
        <p:nvSpPr>
          <p:cNvPr id="73" name="Google Shape;73;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9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79"/>
        <p:cNvGrpSpPr/>
        <p:nvPr/>
      </p:nvGrpSpPr>
      <p:grpSpPr>
        <a:xfrm>
          <a:off x="0" y="0"/>
          <a:ext cx="0" cy="0"/>
          <a:chOff x="0" y="0"/>
          <a:chExt cx="0" cy="0"/>
        </a:xfrm>
      </p:grpSpPr>
      <p:sp>
        <p:nvSpPr>
          <p:cNvPr id="80" name="Google Shape;80;p10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0"/>
          <p:cNvSpPr>
            <a:spLocks noGrp="1"/>
          </p:cNvSpPr>
          <p:nvPr>
            <p:ph type="pic" idx="2"/>
          </p:nvPr>
        </p:nvSpPr>
        <p:spPr>
          <a:xfrm>
            <a:off x="5183188" y="987425"/>
            <a:ext cx="6172200" cy="4873625"/>
          </a:xfrm>
          <a:prstGeom prst="rect">
            <a:avLst/>
          </a:prstGeom>
          <a:noFill/>
          <a:ln>
            <a:noFill/>
          </a:ln>
        </p:spPr>
      </p:sp>
      <p:sp>
        <p:nvSpPr>
          <p:cNvPr id="82" name="Google Shape;82;p10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6"/>
        <p:cNvGrpSpPr/>
        <p:nvPr/>
      </p:nvGrpSpPr>
      <p:grpSpPr>
        <a:xfrm>
          <a:off x="0" y="0"/>
          <a:ext cx="0" cy="0"/>
          <a:chOff x="0" y="0"/>
          <a:chExt cx="0" cy="0"/>
        </a:xfrm>
      </p:grpSpPr>
      <p:sp>
        <p:nvSpPr>
          <p:cNvPr id="87" name="Google Shape;87;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0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92"/>
        <p:cNvGrpSpPr/>
        <p:nvPr/>
      </p:nvGrpSpPr>
      <p:grpSpPr>
        <a:xfrm>
          <a:off x="0" y="0"/>
          <a:ext cx="0" cy="0"/>
          <a:chOff x="0" y="0"/>
          <a:chExt cx="0" cy="0"/>
        </a:xfrm>
      </p:grpSpPr>
      <p:sp>
        <p:nvSpPr>
          <p:cNvPr id="93" name="Google Shape;93;p10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0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9" r:id="rId6"/>
    <p:sldLayoutId id="2147483660" r:id="rId7"/>
    <p:sldLayoutId id="2147483661" r:id="rId8"/>
    <p:sldLayoutId id="2147483662"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whitehouse.gov/briefing-room/speeches-remarks/2021/08/31/remarks-by-president-biden-on-the-end-of-the-war-in-afghanista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title"/>
          </p:nvPr>
        </p:nvSpPr>
        <p:spPr>
          <a:xfrm>
            <a:off x="1295401" y="476250"/>
            <a:ext cx="9505951" cy="1584598"/>
          </a:xfrm>
          <a:prstGeom prst="rect">
            <a:avLst/>
          </a:prstGeom>
          <a:noFill/>
          <a:ln>
            <a:noFill/>
          </a:ln>
        </p:spPr>
        <p:txBody>
          <a:bodyPr spcFirstLastPara="1" wrap="square" lIns="90000" tIns="46800" rIns="90000" bIns="468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it-IT" sz="4800" b="1">
                <a:solidFill>
                  <a:schemeClr val="accent1"/>
                </a:solidFill>
              </a:rPr>
              <a:t>Guerra o salute</a:t>
            </a:r>
            <a:endParaRPr sz="4800" b="1">
              <a:solidFill>
                <a:srgbClr val="0070C0"/>
              </a:solidFill>
            </a:endParaRPr>
          </a:p>
        </p:txBody>
      </p:sp>
      <p:sp>
        <p:nvSpPr>
          <p:cNvPr id="104" name="Google Shape;104;p1" descr="Logo Apss"/>
          <p:cNvSpPr/>
          <p:nvPr/>
        </p:nvSpPr>
        <p:spPr>
          <a:xfrm>
            <a:off x="207433" y="-144463"/>
            <a:ext cx="4064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
          <p:cNvSpPr txBox="1"/>
          <p:nvPr/>
        </p:nvSpPr>
        <p:spPr>
          <a:xfrm>
            <a:off x="527762" y="1881739"/>
            <a:ext cx="11041227" cy="2244452"/>
          </a:xfrm>
          <a:prstGeom prst="rect">
            <a:avLst/>
          </a:prstGeom>
          <a:noFill/>
          <a:ln>
            <a:noFill/>
          </a:ln>
        </p:spPr>
        <p:txBody>
          <a:bodyPr spcFirstLastPara="1" wrap="square" lIns="91425" tIns="45700" rIns="91425" bIns="45700" anchor="t" anchorCtr="0">
            <a:normAutofit lnSpcReduction="10000"/>
          </a:bodyPr>
          <a:lstStyle/>
          <a:p>
            <a:pPr marL="342900" marR="0" lvl="0" indent="-342900" algn="ctr" rtl="0">
              <a:lnSpc>
                <a:spcPct val="100000"/>
              </a:lnSpc>
              <a:spcBef>
                <a:spcPts val="0"/>
              </a:spcBef>
              <a:spcAft>
                <a:spcPts val="0"/>
              </a:spcAft>
              <a:buNone/>
            </a:pPr>
            <a:r>
              <a:rPr lang="it-IT" sz="3200" b="1" i="0" u="none" strike="noStrike" cap="none" dirty="0">
                <a:solidFill>
                  <a:schemeClr val="accent1"/>
                </a:solidFill>
                <a:latin typeface="Calibri"/>
                <a:ea typeface="Calibri"/>
                <a:cs typeface="Calibri"/>
                <a:sym typeface="Calibri"/>
              </a:rPr>
              <a:t>Dalle evidenze scientifiche alla promozione della pace</a:t>
            </a:r>
            <a:br>
              <a:rPr lang="it-IT" sz="3200" b="1" i="0" u="none" strike="noStrike" cap="none" dirty="0">
                <a:solidFill>
                  <a:schemeClr val="accent1"/>
                </a:solidFill>
                <a:latin typeface="Calibri"/>
                <a:ea typeface="Calibri"/>
                <a:cs typeface="Calibri"/>
                <a:sym typeface="Calibri"/>
              </a:rPr>
            </a:br>
            <a:endParaRPr sz="3200" b="1" i="0" u="none" strike="noStrike" cap="none" dirty="0">
              <a:solidFill>
                <a:schemeClr val="accent1"/>
              </a:solidFill>
              <a:latin typeface="Calibri"/>
              <a:ea typeface="Calibri"/>
              <a:cs typeface="Calibri"/>
              <a:sym typeface="Calibri"/>
            </a:endParaRPr>
          </a:p>
          <a:p>
            <a:pPr marL="342900" marR="0" lvl="0" indent="-342900" algn="ctr" rtl="0">
              <a:lnSpc>
                <a:spcPct val="100000"/>
              </a:lnSpc>
              <a:spcBef>
                <a:spcPts val="640"/>
              </a:spcBef>
              <a:spcAft>
                <a:spcPts val="0"/>
              </a:spcAft>
              <a:buNone/>
            </a:pPr>
            <a:r>
              <a:rPr lang="it-IT" sz="3200" b="0" i="0" u="none" strike="noStrike" cap="none" dirty="0">
                <a:solidFill>
                  <a:srgbClr val="7F7F7F"/>
                </a:solidFill>
                <a:latin typeface="Calibri"/>
                <a:ea typeface="Calibri"/>
                <a:cs typeface="Calibri"/>
                <a:sym typeface="Calibri"/>
              </a:rPr>
              <a:t>Pirous </a:t>
            </a:r>
            <a:r>
              <a:rPr lang="it-IT" sz="3200" b="0" i="0" u="none" strike="noStrike" cap="none" dirty="0" err="1">
                <a:solidFill>
                  <a:srgbClr val="7F7F7F"/>
                </a:solidFill>
                <a:latin typeface="Calibri"/>
                <a:ea typeface="Calibri"/>
                <a:cs typeface="Calibri"/>
                <a:sym typeface="Calibri"/>
              </a:rPr>
              <a:t>Fateh</a:t>
            </a:r>
            <a:r>
              <a:rPr lang="it-IT" sz="3200" b="0" i="0" u="none" strike="noStrike" cap="none" dirty="0">
                <a:solidFill>
                  <a:srgbClr val="7F7F7F"/>
                </a:solidFill>
                <a:latin typeface="Calibri"/>
                <a:ea typeface="Calibri"/>
                <a:cs typeface="Calibri"/>
                <a:sym typeface="Calibri"/>
              </a:rPr>
              <a:t> </a:t>
            </a:r>
            <a:r>
              <a:rPr lang="it-IT" sz="3200" b="0" i="0" u="none" strike="noStrike" cap="none" dirty="0" err="1">
                <a:solidFill>
                  <a:srgbClr val="7F7F7F"/>
                </a:solidFill>
                <a:latin typeface="Calibri"/>
                <a:ea typeface="Calibri"/>
                <a:cs typeface="Calibri"/>
                <a:sym typeface="Calibri"/>
              </a:rPr>
              <a:t>Moghadam</a:t>
            </a:r>
            <a:r>
              <a:rPr lang="it-IT" sz="3200" b="0" i="0" u="none" strike="noStrike" cap="none" dirty="0">
                <a:solidFill>
                  <a:srgbClr val="7F7F7F"/>
                </a:solidFill>
                <a:latin typeface="Calibri"/>
                <a:ea typeface="Calibri"/>
                <a:cs typeface="Calibri"/>
                <a:sym typeface="Calibri"/>
              </a:rPr>
              <a:t/>
            </a:r>
            <a:br>
              <a:rPr lang="it-IT" sz="3200" b="0" i="0" u="none" strike="noStrike" cap="none" dirty="0">
                <a:solidFill>
                  <a:srgbClr val="7F7F7F"/>
                </a:solidFill>
                <a:latin typeface="Calibri"/>
                <a:ea typeface="Calibri"/>
                <a:cs typeface="Calibri"/>
                <a:sym typeface="Calibri"/>
              </a:rPr>
            </a:br>
            <a:r>
              <a:rPr lang="it-IT" sz="2200" b="0" i="0" u="none" strike="noStrike" cap="none" dirty="0">
                <a:solidFill>
                  <a:srgbClr val="7F7F7F"/>
                </a:solidFill>
                <a:latin typeface="Calibri"/>
                <a:ea typeface="Calibri"/>
                <a:cs typeface="Calibri"/>
                <a:sym typeface="Calibri"/>
              </a:rPr>
              <a:t>Dipartimento di Prevenzione, APSS, Trento</a:t>
            </a:r>
            <a:endParaRPr dirty="0"/>
          </a:p>
          <a:p>
            <a:pPr marL="342900" marR="0" lvl="0" indent="-342900" algn="ctr" rtl="0">
              <a:lnSpc>
                <a:spcPct val="100000"/>
              </a:lnSpc>
              <a:spcBef>
                <a:spcPts val="440"/>
              </a:spcBef>
              <a:spcAft>
                <a:spcPts val="0"/>
              </a:spcAft>
              <a:buNone/>
            </a:pPr>
            <a:r>
              <a:rPr lang="it-IT" sz="2200" dirty="0">
                <a:solidFill>
                  <a:srgbClr val="7F7F7F"/>
                </a:solidFill>
                <a:latin typeface="Calibri"/>
                <a:ea typeface="Calibri"/>
                <a:cs typeface="Calibri"/>
                <a:sym typeface="Calibri"/>
              </a:rPr>
              <a:t>Gruppo di lavoro AIE-Pace</a:t>
            </a:r>
            <a:endParaRPr sz="2200" b="0" i="0" u="none" strike="noStrike" cap="none" dirty="0">
              <a:solidFill>
                <a:srgbClr val="7F7F7F"/>
              </a:solidFill>
              <a:latin typeface="Calibri"/>
              <a:ea typeface="Calibri"/>
              <a:cs typeface="Calibri"/>
              <a:sym typeface="Calibri"/>
            </a:endParaRPr>
          </a:p>
        </p:txBody>
      </p:sp>
      <p:pic>
        <p:nvPicPr>
          <p:cNvPr id="4" name="Immagine 3">
            <a:extLst>
              <a:ext uri="{FF2B5EF4-FFF2-40B4-BE49-F238E27FC236}">
                <a16:creationId xmlns:a16="http://schemas.microsoft.com/office/drawing/2014/main" xmlns="" id="{ED22B7F0-A734-DFA6-D09D-01E08C81641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31194" r="-741"/>
          <a:stretch/>
        </p:blipFill>
        <p:spPr bwMode="auto">
          <a:xfrm>
            <a:off x="3506771" y="4387945"/>
            <a:ext cx="5476973" cy="19938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2E2703B-AE96-FD3E-A277-3786F417508E}"/>
              </a:ext>
            </a:extLst>
          </p:cNvPr>
          <p:cNvSpPr>
            <a:spLocks noGrp="1"/>
          </p:cNvSpPr>
          <p:nvPr>
            <p:ph type="title"/>
          </p:nvPr>
        </p:nvSpPr>
        <p:spPr>
          <a:xfrm>
            <a:off x="838199" y="365125"/>
            <a:ext cx="10803903" cy="1325563"/>
          </a:xfrm>
        </p:spPr>
        <p:txBody>
          <a:bodyPr/>
          <a:lstStyle/>
          <a:p>
            <a:r>
              <a:rPr lang="it-IT" dirty="0">
                <a:solidFill>
                  <a:schemeClr val="accent1">
                    <a:lumMod val="75000"/>
                  </a:schemeClr>
                </a:solidFill>
              </a:rPr>
              <a:t>Bertold Brecht su scienza, tecnologia e guerra </a:t>
            </a:r>
          </a:p>
        </p:txBody>
      </p:sp>
      <p:sp>
        <p:nvSpPr>
          <p:cNvPr id="3" name="Segnaposto testo 2">
            <a:extLst>
              <a:ext uri="{FF2B5EF4-FFF2-40B4-BE49-F238E27FC236}">
                <a16:creationId xmlns:a16="http://schemas.microsoft.com/office/drawing/2014/main" xmlns="" id="{B2B3CCCC-5B1E-4C81-1A25-1F54DAA708E3}"/>
              </a:ext>
            </a:extLst>
          </p:cNvPr>
          <p:cNvSpPr>
            <a:spLocks noGrp="1"/>
          </p:cNvSpPr>
          <p:nvPr>
            <p:ph type="body" idx="1"/>
          </p:nvPr>
        </p:nvSpPr>
        <p:spPr/>
        <p:txBody>
          <a:bodyPr>
            <a:normAutofit/>
          </a:bodyPr>
          <a:lstStyle/>
          <a:p>
            <a:pPr marL="114300" indent="0">
              <a:buNone/>
            </a:pPr>
            <a:r>
              <a:rPr lang="it-IT" i="1" dirty="0"/>
              <a:t>Stringendo a sé i figli </a:t>
            </a:r>
          </a:p>
          <a:p>
            <a:pPr marL="114300" indent="0">
              <a:buNone/>
            </a:pPr>
            <a:r>
              <a:rPr lang="it-IT" i="1" dirty="0"/>
              <a:t>stanno le madri e scrutano </a:t>
            </a:r>
          </a:p>
          <a:p>
            <a:pPr marL="114300" indent="0">
              <a:buNone/>
            </a:pPr>
            <a:r>
              <a:rPr lang="it-IT" i="1" dirty="0"/>
              <a:t>nel cielo le scoperte dei sapienti</a:t>
            </a:r>
          </a:p>
          <a:p>
            <a:pPr marL="114300" indent="0">
              <a:buNone/>
            </a:pPr>
            <a:endParaRPr lang="it-IT" i="1" dirty="0"/>
          </a:p>
          <a:p>
            <a:pPr marL="114300" indent="0">
              <a:buNone/>
            </a:pPr>
            <a:r>
              <a:rPr lang="it-IT" i="1" dirty="0"/>
              <a:t>I progettisti sgobbano</a:t>
            </a:r>
          </a:p>
          <a:p>
            <a:pPr marL="114300" indent="0">
              <a:buNone/>
            </a:pPr>
            <a:r>
              <a:rPr lang="it-IT" i="1" dirty="0"/>
              <a:t>curvi sui tavoli da disegno</a:t>
            </a:r>
          </a:p>
          <a:p>
            <a:pPr marL="114300" indent="0">
              <a:buNone/>
            </a:pPr>
            <a:r>
              <a:rPr lang="it-IT" i="1" dirty="0"/>
              <a:t>una cifra sbagliata e le città</a:t>
            </a:r>
          </a:p>
          <a:p>
            <a:pPr marL="114300" indent="0">
              <a:buNone/>
            </a:pPr>
            <a:r>
              <a:rPr lang="it-IT" i="1" dirty="0"/>
              <a:t>restano incolumi</a:t>
            </a:r>
          </a:p>
          <a:p>
            <a:pPr marL="114300" indent="0">
              <a:buNone/>
            </a:pPr>
            <a:endParaRPr lang="it-IT" i="1" dirty="0"/>
          </a:p>
          <a:p>
            <a:pPr marL="114300" indent="0">
              <a:buNone/>
            </a:pPr>
            <a:endParaRPr lang="it-IT" i="1" dirty="0"/>
          </a:p>
        </p:txBody>
      </p:sp>
      <p:pic>
        <p:nvPicPr>
          <p:cNvPr id="2050" name="Picture 2">
            <a:extLst>
              <a:ext uri="{FF2B5EF4-FFF2-40B4-BE49-F238E27FC236}">
                <a16:creationId xmlns:a16="http://schemas.microsoft.com/office/drawing/2014/main" xmlns="" id="{0F8CD56E-3590-1237-BCC1-9999071024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42979" y="1627751"/>
            <a:ext cx="3578994" cy="47470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5343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Autofit/>
          </a:bodyPr>
          <a:lstStyle/>
          <a:p>
            <a:r>
              <a:rPr lang="it-IT" sz="3600" b="1" dirty="0">
                <a:solidFill>
                  <a:srgbClr val="0070C0"/>
                </a:solidFill>
              </a:rPr>
              <a:t>La guerra giusta. Reality Check. </a:t>
            </a:r>
            <a:br>
              <a:rPr lang="it-IT" sz="3600" b="1" dirty="0">
                <a:solidFill>
                  <a:srgbClr val="0070C0"/>
                </a:solidFill>
              </a:rPr>
            </a:br>
            <a:r>
              <a:rPr lang="it-IT" sz="3200" dirty="0">
                <a:solidFill>
                  <a:srgbClr val="0070C0"/>
                </a:solidFill>
              </a:rPr>
              <a:t>Diamo un'occhiata alle guerre effettivamente esistenti </a:t>
            </a:r>
          </a:p>
        </p:txBody>
      </p:sp>
      <p:sp>
        <p:nvSpPr>
          <p:cNvPr id="4" name="Segnaposto contenuto 3"/>
          <p:cNvSpPr>
            <a:spLocks noGrp="1"/>
          </p:cNvSpPr>
          <p:nvPr>
            <p:ph idx="1"/>
          </p:nvPr>
        </p:nvSpPr>
        <p:spPr>
          <a:xfrm>
            <a:off x="357352" y="1864122"/>
            <a:ext cx="11393213" cy="4464496"/>
          </a:xfrm>
        </p:spPr>
        <p:txBody>
          <a:bodyPr>
            <a:normAutofit fontScale="85000" lnSpcReduction="20000"/>
          </a:bodyPr>
          <a:lstStyle/>
          <a:p>
            <a:pPr>
              <a:lnSpc>
                <a:spcPct val="150000"/>
              </a:lnSpc>
            </a:pPr>
            <a:r>
              <a:rPr lang="it-IT" dirty="0"/>
              <a:t>Nella storia dell'umanità si contano circa 14.600 guerre, di cui 3.200 maggiori … </a:t>
            </a:r>
          </a:p>
          <a:p>
            <a:pPr>
              <a:lnSpc>
                <a:spcPct val="150000"/>
              </a:lnSpc>
            </a:pPr>
            <a:r>
              <a:rPr lang="it-IT" dirty="0"/>
              <a:t>… gli esperti non riescono ad accordarsi su un solo caso di "guerra giusta”</a:t>
            </a:r>
          </a:p>
          <a:p>
            <a:pPr lvl="1">
              <a:lnSpc>
                <a:spcPct val="150000"/>
              </a:lnSpc>
            </a:pPr>
            <a:r>
              <a:rPr lang="it-IT" dirty="0"/>
              <a:t>Al massimo si concorda su </a:t>
            </a:r>
            <a:r>
              <a:rPr lang="it-IT" i="1" dirty="0"/>
              <a:t>una</a:t>
            </a:r>
            <a:r>
              <a:rPr lang="it-IT" dirty="0"/>
              <a:t> guerra: la Seconda guerra mondiale</a:t>
            </a:r>
          </a:p>
          <a:p>
            <a:pPr lvl="2">
              <a:lnSpc>
                <a:spcPct val="150000"/>
              </a:lnSpc>
            </a:pPr>
            <a:r>
              <a:rPr lang="it-IT" dirty="0"/>
              <a:t>Ma anche in questo caso solo per quanto riguarda la resistenza a Hitler, escludendo quindi aspetti come la carestia del Bengala, in cui 2-4 milioni di persone morirono perché il cibo veniva inviato altrove per motivi militari </a:t>
            </a:r>
          </a:p>
          <a:p>
            <a:pPr>
              <a:lnSpc>
                <a:spcPct val="150000"/>
              </a:lnSpc>
            </a:pPr>
            <a:r>
              <a:rPr lang="it-IT" dirty="0"/>
              <a:t>Immaginate se i filosofi del diritto non riuscissero a mettersi d'accordo su un solo caso di punizione giustificata (o 3.000 diagnosi di cancro e non una sola su cui tutti gli oncologi siano d'accordo)... </a:t>
            </a:r>
          </a:p>
        </p:txBody>
      </p:sp>
      <p:sp>
        <p:nvSpPr>
          <p:cNvPr id="5" name="CasellaDiTesto 4"/>
          <p:cNvSpPr txBox="1"/>
          <p:nvPr/>
        </p:nvSpPr>
        <p:spPr>
          <a:xfrm>
            <a:off x="1103446" y="6372381"/>
            <a:ext cx="10561173" cy="276999"/>
          </a:xfrm>
          <a:prstGeom prst="rect">
            <a:avLst/>
          </a:prstGeom>
          <a:noFill/>
        </p:spPr>
        <p:txBody>
          <a:bodyPr wrap="square" rtlCol="0">
            <a:spAutoFit/>
          </a:bodyPr>
          <a:lstStyle/>
          <a:p>
            <a:pPr algn="r"/>
            <a:r>
              <a:rPr lang="it-IT" sz="1200" dirty="0"/>
              <a:t>Da: </a:t>
            </a:r>
            <a:r>
              <a:rPr lang="it-IT" sz="1200" dirty="0" err="1"/>
              <a:t>Cheyney</a:t>
            </a:r>
            <a:r>
              <a:rPr lang="it-IT" sz="1200" dirty="0"/>
              <a:t> Ryan, </a:t>
            </a:r>
            <a:r>
              <a:rPr lang="it-IT" sz="1200" dirty="0" err="1"/>
              <a:t>Pacifism</a:t>
            </a:r>
            <a:r>
              <a:rPr lang="it-IT" sz="1200" dirty="0"/>
              <a:t>, in </a:t>
            </a:r>
            <a:r>
              <a:rPr lang="en-US" sz="1200" dirty="0"/>
              <a:t>The Oxford Handbook of Ethics of War, Oxford University Press, 2018, </a:t>
            </a:r>
            <a:r>
              <a:rPr lang="it-IT" sz="1200" dirty="0"/>
              <a:t> pagina 280</a:t>
            </a:r>
          </a:p>
        </p:txBody>
      </p:sp>
    </p:spTree>
    <p:extLst>
      <p:ext uri="{BB962C8B-B14F-4D97-AF65-F5344CB8AC3E}">
        <p14:creationId xmlns:p14="http://schemas.microsoft.com/office/powerpoint/2010/main" xmlns="" val="322668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7048" y="404664"/>
            <a:ext cx="10846676" cy="1143000"/>
          </a:xfrm>
        </p:spPr>
        <p:txBody>
          <a:bodyPr>
            <a:normAutofit fontScale="90000"/>
          </a:bodyPr>
          <a:lstStyle/>
          <a:p>
            <a:r>
              <a:rPr lang="it-IT" sz="4900" b="1" dirty="0">
                <a:solidFill>
                  <a:schemeClr val="accent1"/>
                </a:solidFill>
              </a:rPr>
              <a:t>Da ricordare:</a:t>
            </a:r>
            <a:r>
              <a:rPr lang="it-IT" b="1" dirty="0">
                <a:solidFill>
                  <a:schemeClr val="accent1"/>
                </a:solidFill>
              </a:rPr>
              <a:t/>
            </a:r>
            <a:br>
              <a:rPr lang="it-IT" b="1" dirty="0">
                <a:solidFill>
                  <a:schemeClr val="accent1"/>
                </a:solidFill>
              </a:rPr>
            </a:br>
            <a:r>
              <a:rPr lang="it-IT" sz="3100" b="1" dirty="0">
                <a:solidFill>
                  <a:schemeClr val="accent1"/>
                </a:solidFill>
              </a:rPr>
              <a:t>La guerra giusta: solo una possibilità, non un obbligo</a:t>
            </a:r>
            <a:endParaRPr lang="it-IT" b="1" dirty="0">
              <a:solidFill>
                <a:schemeClr val="accent1"/>
              </a:solidFill>
            </a:endParaRPr>
          </a:p>
        </p:txBody>
      </p:sp>
      <p:sp>
        <p:nvSpPr>
          <p:cNvPr id="3" name="Segnaposto contenuto 2"/>
          <p:cNvSpPr>
            <a:spLocks noGrp="1"/>
          </p:cNvSpPr>
          <p:nvPr>
            <p:ph idx="1"/>
          </p:nvPr>
        </p:nvSpPr>
        <p:spPr>
          <a:xfrm>
            <a:off x="557047" y="1818809"/>
            <a:ext cx="11004331" cy="4525963"/>
          </a:xfrm>
        </p:spPr>
        <p:txBody>
          <a:bodyPr>
            <a:normAutofit fontScale="92500" lnSpcReduction="20000"/>
          </a:bodyPr>
          <a:lstStyle/>
          <a:p>
            <a:pPr>
              <a:lnSpc>
                <a:spcPct val="150000"/>
              </a:lnSpc>
            </a:pPr>
            <a:r>
              <a:rPr lang="it-IT" dirty="0"/>
              <a:t>Il rispetto dei criteri della guerra giusta rende </a:t>
            </a:r>
            <a:r>
              <a:rPr lang="it-IT" i="1" dirty="0"/>
              <a:t>ammissibile</a:t>
            </a:r>
            <a:r>
              <a:rPr lang="it-IT" dirty="0"/>
              <a:t>, ovvero </a:t>
            </a:r>
            <a:r>
              <a:rPr lang="it-IT" i="1" dirty="0"/>
              <a:t>non sanzionabile</a:t>
            </a:r>
            <a:r>
              <a:rPr lang="it-IT" dirty="0"/>
              <a:t>, l’uso della guerra</a:t>
            </a:r>
          </a:p>
          <a:p>
            <a:pPr lvl="1">
              <a:lnSpc>
                <a:spcPct val="150000"/>
              </a:lnSpc>
            </a:pPr>
            <a:r>
              <a:rPr lang="it-IT" dirty="0"/>
              <a:t>Per San Agostino il fedele cristiano che partecipa ad essa </a:t>
            </a:r>
            <a:r>
              <a:rPr lang="it-IT" i="1" dirty="0"/>
              <a:t>non va all’inferno</a:t>
            </a:r>
          </a:p>
          <a:p>
            <a:pPr lvl="1">
              <a:lnSpc>
                <a:spcPct val="150000"/>
              </a:lnSpc>
            </a:pPr>
            <a:r>
              <a:rPr lang="it-IT" dirty="0"/>
              <a:t>Nella Carta delle Nazioni Unite la guerra giusta non viene contemplata; solo la guerra difensiva è permessa, come reazione </a:t>
            </a:r>
            <a:r>
              <a:rPr lang="it-IT" i="1" dirty="0"/>
              <a:t>temporanea </a:t>
            </a:r>
            <a:r>
              <a:rPr lang="it-IT" dirty="0"/>
              <a:t>ad una aggressione</a:t>
            </a:r>
          </a:p>
          <a:p>
            <a:pPr>
              <a:lnSpc>
                <a:spcPct val="150000"/>
              </a:lnSpc>
            </a:pPr>
            <a:r>
              <a:rPr lang="it-IT" dirty="0"/>
              <a:t>In nessun caso si tratta di raccomandazioni proattive, o di un imperativo etico in favore alla guerra</a:t>
            </a:r>
          </a:p>
          <a:p>
            <a:pPr>
              <a:lnSpc>
                <a:spcPct val="150000"/>
              </a:lnSpc>
            </a:pPr>
            <a:r>
              <a:rPr lang="it-IT" dirty="0"/>
              <a:t>Abbiamo bisogno di ulteriori criteri e di un metodo per decidere…</a:t>
            </a:r>
          </a:p>
          <a:p>
            <a:pPr>
              <a:lnSpc>
                <a:spcPct val="150000"/>
              </a:lnSpc>
            </a:pPr>
            <a:endParaRPr lang="it-IT" dirty="0"/>
          </a:p>
        </p:txBody>
      </p:sp>
    </p:spTree>
    <p:extLst>
      <p:ext uri="{BB962C8B-B14F-4D97-AF65-F5344CB8AC3E}">
        <p14:creationId xmlns:p14="http://schemas.microsoft.com/office/powerpoint/2010/main" xmlns="" val="22914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alibri"/>
              <a:buNone/>
            </a:pPr>
            <a:r>
              <a:rPr lang="it-IT" b="1">
                <a:solidFill>
                  <a:schemeClr val="accent1"/>
                </a:solidFill>
              </a:rPr>
              <a:t>Quali criteri e quale metodo</a:t>
            </a:r>
            <a:r>
              <a:rPr lang="it-IT" sz="4000" b="1">
                <a:solidFill>
                  <a:schemeClr val="accent1"/>
                </a:solidFill>
              </a:rPr>
              <a:t>*</a:t>
            </a:r>
            <a:endParaRPr sz="4000" b="1">
              <a:solidFill>
                <a:schemeClr val="accent1"/>
              </a:solidFill>
            </a:endParaRPr>
          </a:p>
        </p:txBody>
      </p:sp>
      <p:sp>
        <p:nvSpPr>
          <p:cNvPr id="165" name="Google Shape;16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20000"/>
              </a:lnSpc>
              <a:spcBef>
                <a:spcPts val="0"/>
              </a:spcBef>
              <a:spcAft>
                <a:spcPts val="0"/>
              </a:spcAft>
              <a:buClr>
                <a:schemeClr val="dk1"/>
              </a:buClr>
              <a:buSzPts val="2800"/>
              <a:buChar char="•"/>
            </a:pPr>
            <a:r>
              <a:rPr lang="it-IT" dirty="0"/>
              <a:t>L'unica 'giusta causa' possibile di una guerra è la prevenzione di mali ancora più grandi</a:t>
            </a:r>
            <a:endParaRPr dirty="0"/>
          </a:p>
          <a:p>
            <a:pPr marL="228600" indent="-228600">
              <a:lnSpc>
                <a:spcPct val="120000"/>
              </a:lnSpc>
              <a:buSzPts val="2800"/>
            </a:pPr>
            <a:r>
              <a:rPr lang="it-IT" dirty="0"/>
              <a:t>Bilanciamento tra ‘male creato’ e ‘male contrastato</a:t>
            </a:r>
            <a:r>
              <a:rPr lang="it-IT" dirty="0" smtClean="0"/>
              <a:t>’ </a:t>
            </a:r>
          </a:p>
          <a:p>
            <a:pPr marL="685800" lvl="1" indent="-228600">
              <a:lnSpc>
                <a:spcPct val="120000"/>
              </a:lnSpc>
              <a:buSzPts val="2800"/>
            </a:pPr>
            <a:r>
              <a:rPr lang="it-IT" dirty="0" smtClean="0"/>
              <a:t>Presente come criterio anche nel Catechismo della Chiesa cattolica**: “</a:t>
            </a:r>
            <a:r>
              <a:rPr lang="it-IT" i="1" dirty="0" smtClean="0"/>
              <a:t>il ricorso alle armi non provochi mali e disordini più gravi del male da eliminare</a:t>
            </a:r>
            <a:r>
              <a:rPr lang="it-IT" dirty="0" smtClean="0"/>
              <a:t>”</a:t>
            </a:r>
            <a:endParaRPr dirty="0"/>
          </a:p>
          <a:p>
            <a:pPr marL="228600" lvl="0" indent="-228600" algn="l" rtl="0">
              <a:lnSpc>
                <a:spcPct val="120000"/>
              </a:lnSpc>
              <a:spcBef>
                <a:spcPts val="1000"/>
              </a:spcBef>
              <a:spcAft>
                <a:spcPts val="0"/>
              </a:spcAft>
              <a:buClr>
                <a:schemeClr val="dk1"/>
              </a:buClr>
              <a:buSzPts val="2800"/>
              <a:buChar char="•"/>
            </a:pPr>
            <a:r>
              <a:rPr lang="it-IT" dirty="0"/>
              <a:t>Per 'male’ non si intendono esiti negativi sul piano impersonale ma:</a:t>
            </a:r>
            <a:endParaRPr dirty="0"/>
          </a:p>
          <a:p>
            <a:pPr marL="685800" lvl="1" indent="-228600" algn="l" rtl="0">
              <a:lnSpc>
                <a:spcPct val="120000"/>
              </a:lnSpc>
              <a:spcBef>
                <a:spcPts val="500"/>
              </a:spcBef>
              <a:spcAft>
                <a:spcPts val="0"/>
              </a:spcAft>
              <a:buClr>
                <a:schemeClr val="dk1"/>
              </a:buClr>
              <a:buSzPts val="2400"/>
              <a:buChar char="•"/>
            </a:pPr>
            <a:r>
              <a:rPr lang="it-IT" dirty="0"/>
              <a:t>violazioni dei diritti individuali fondamentali </a:t>
            </a:r>
            <a:endParaRPr dirty="0"/>
          </a:p>
          <a:p>
            <a:pPr marL="1143000" lvl="2" indent="-228600" algn="l" rtl="0">
              <a:lnSpc>
                <a:spcPct val="120000"/>
              </a:lnSpc>
              <a:spcBef>
                <a:spcPts val="500"/>
              </a:spcBef>
              <a:spcAft>
                <a:spcPts val="0"/>
              </a:spcAft>
              <a:buClr>
                <a:schemeClr val="dk1"/>
              </a:buClr>
              <a:buSzPts val="2000"/>
              <a:buChar char="•"/>
            </a:pPr>
            <a:r>
              <a:rPr lang="it-IT" dirty="0"/>
              <a:t>danni alla salute (il ferimento o l’uccisione arbitraria, danni a lungo termine)</a:t>
            </a:r>
            <a:endParaRPr dirty="0"/>
          </a:p>
          <a:p>
            <a:pPr marL="685800" lvl="1" indent="-228600" algn="l" rtl="0">
              <a:lnSpc>
                <a:spcPct val="120000"/>
              </a:lnSpc>
              <a:spcBef>
                <a:spcPts val="500"/>
              </a:spcBef>
              <a:spcAft>
                <a:spcPts val="0"/>
              </a:spcAft>
              <a:buClr>
                <a:schemeClr val="dk1"/>
              </a:buClr>
              <a:buSzPts val="2400"/>
              <a:buChar char="•"/>
            </a:pPr>
            <a:r>
              <a:rPr lang="it-IT" dirty="0"/>
              <a:t>danni gravemente ingiusti</a:t>
            </a:r>
            <a:endParaRPr dirty="0"/>
          </a:p>
          <a:p>
            <a:pPr marL="1143000" lvl="2" indent="-228600" algn="l" rtl="0">
              <a:lnSpc>
                <a:spcPct val="120000"/>
              </a:lnSpc>
              <a:spcBef>
                <a:spcPts val="500"/>
              </a:spcBef>
              <a:spcAft>
                <a:spcPts val="0"/>
              </a:spcAft>
              <a:buClr>
                <a:schemeClr val="dk1"/>
              </a:buClr>
              <a:buSzPts val="2000"/>
              <a:buChar char="•"/>
            </a:pPr>
            <a:r>
              <a:rPr lang="it-IT" dirty="0"/>
              <a:t>la distruzione dell'ambiente </a:t>
            </a:r>
            <a:endParaRPr dirty="0"/>
          </a:p>
          <a:p>
            <a:pPr marL="228600" lvl="0" indent="-50800" algn="l" rtl="0">
              <a:lnSpc>
                <a:spcPct val="120000"/>
              </a:lnSpc>
              <a:spcBef>
                <a:spcPts val="1000"/>
              </a:spcBef>
              <a:spcAft>
                <a:spcPts val="0"/>
              </a:spcAft>
              <a:buClr>
                <a:schemeClr val="dk1"/>
              </a:buClr>
              <a:buSzPts val="2800"/>
              <a:buNone/>
            </a:pPr>
            <a:endParaRPr dirty="0"/>
          </a:p>
        </p:txBody>
      </p:sp>
      <p:sp>
        <p:nvSpPr>
          <p:cNvPr id="166" name="Google Shape;166;p10"/>
          <p:cNvSpPr txBox="1"/>
          <p:nvPr/>
        </p:nvSpPr>
        <p:spPr>
          <a:xfrm>
            <a:off x="815413" y="6237313"/>
            <a:ext cx="1075319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1" dirty="0" err="1">
                <a:solidFill>
                  <a:schemeClr val="dk1"/>
                </a:solidFill>
                <a:latin typeface="Calibri"/>
                <a:ea typeface="Calibri"/>
                <a:cs typeface="Calibri"/>
                <a:sym typeface="Calibri"/>
              </a:rPr>
              <a:t>*</a:t>
            </a:r>
            <a:r>
              <a:rPr lang="it-IT" sz="1200" dirty="0" err="1">
                <a:solidFill>
                  <a:schemeClr val="dk1"/>
                </a:solidFill>
                <a:latin typeface="Calibri"/>
                <a:ea typeface="Calibri"/>
                <a:cs typeface="Calibri"/>
                <a:sym typeface="Calibri"/>
              </a:rPr>
              <a:t>Da</a:t>
            </a:r>
            <a:r>
              <a:rPr lang="it-IT" sz="1200" dirty="0">
                <a:solidFill>
                  <a:schemeClr val="dk1"/>
                </a:solidFill>
                <a:latin typeface="Calibri"/>
                <a:ea typeface="Calibri"/>
                <a:cs typeface="Calibri"/>
                <a:sym typeface="Calibri"/>
              </a:rPr>
              <a:t>: Henry </a:t>
            </a:r>
            <a:r>
              <a:rPr lang="it-IT" sz="1200" dirty="0" err="1">
                <a:solidFill>
                  <a:schemeClr val="dk1"/>
                </a:solidFill>
                <a:latin typeface="Calibri"/>
                <a:ea typeface="Calibri"/>
                <a:cs typeface="Calibri"/>
                <a:sym typeface="Calibri"/>
              </a:rPr>
              <a:t>Shue</a:t>
            </a:r>
            <a:r>
              <a:rPr lang="it-IT" sz="1200" dirty="0">
                <a:solidFill>
                  <a:schemeClr val="dk1"/>
                </a:solidFill>
                <a:latin typeface="Calibri"/>
                <a:ea typeface="Calibri"/>
                <a:cs typeface="Calibri"/>
                <a:sym typeface="Calibri"/>
              </a:rPr>
              <a:t>, Last </a:t>
            </a:r>
            <a:r>
              <a:rPr lang="it-IT" sz="1200" dirty="0" err="1">
                <a:solidFill>
                  <a:schemeClr val="dk1"/>
                </a:solidFill>
                <a:latin typeface="Calibri"/>
                <a:ea typeface="Calibri"/>
                <a:cs typeface="Calibri"/>
                <a:sym typeface="Calibri"/>
              </a:rPr>
              <a:t>Resort</a:t>
            </a:r>
            <a:r>
              <a:rPr lang="it-IT" sz="1200" dirty="0">
                <a:solidFill>
                  <a:schemeClr val="dk1"/>
                </a:solidFill>
                <a:latin typeface="Calibri"/>
                <a:ea typeface="Calibri"/>
                <a:cs typeface="Calibri"/>
                <a:sym typeface="Calibri"/>
              </a:rPr>
              <a:t> and </a:t>
            </a:r>
            <a:r>
              <a:rPr lang="it-IT" sz="1200" dirty="0" err="1">
                <a:solidFill>
                  <a:schemeClr val="dk1"/>
                </a:solidFill>
                <a:latin typeface="Calibri"/>
                <a:ea typeface="Calibri"/>
                <a:cs typeface="Calibri"/>
                <a:sym typeface="Calibri"/>
              </a:rPr>
              <a:t>Proportionality</a:t>
            </a:r>
            <a:r>
              <a:rPr lang="it-IT" sz="1200" dirty="0">
                <a:solidFill>
                  <a:schemeClr val="dk1"/>
                </a:solidFill>
                <a:latin typeface="Calibri"/>
                <a:ea typeface="Calibri"/>
                <a:cs typeface="Calibri"/>
                <a:sym typeface="Calibri"/>
              </a:rPr>
              <a:t>, in Seth </a:t>
            </a:r>
            <a:r>
              <a:rPr lang="it-IT" sz="1200" dirty="0" err="1">
                <a:solidFill>
                  <a:schemeClr val="dk1"/>
                </a:solidFill>
                <a:latin typeface="Calibri"/>
                <a:ea typeface="Calibri"/>
                <a:cs typeface="Calibri"/>
                <a:sym typeface="Calibri"/>
              </a:rPr>
              <a:t>Lazar</a:t>
            </a:r>
            <a:r>
              <a:rPr lang="it-IT" sz="1200" dirty="0">
                <a:solidFill>
                  <a:schemeClr val="dk1"/>
                </a:solidFill>
                <a:latin typeface="Calibri"/>
                <a:ea typeface="Calibri"/>
                <a:cs typeface="Calibri"/>
                <a:sym typeface="Calibri"/>
              </a:rPr>
              <a:t>, Helen </a:t>
            </a:r>
            <a:r>
              <a:rPr lang="it-IT" sz="1200" dirty="0" err="1">
                <a:solidFill>
                  <a:schemeClr val="dk1"/>
                </a:solidFill>
                <a:latin typeface="Calibri"/>
                <a:ea typeface="Calibri"/>
                <a:cs typeface="Calibri"/>
                <a:sym typeface="Calibri"/>
              </a:rPr>
              <a:t>Frowe</a:t>
            </a:r>
            <a:r>
              <a:rPr lang="it-IT" sz="1200" dirty="0">
                <a:solidFill>
                  <a:schemeClr val="dk1"/>
                </a:solidFill>
                <a:latin typeface="Calibri"/>
                <a:ea typeface="Calibri"/>
                <a:cs typeface="Calibri"/>
                <a:sym typeface="Calibri"/>
              </a:rPr>
              <a:t> (</a:t>
            </a:r>
            <a:r>
              <a:rPr lang="it-IT" sz="1200" dirty="0" err="1">
                <a:solidFill>
                  <a:schemeClr val="dk1"/>
                </a:solidFill>
                <a:latin typeface="Calibri"/>
                <a:ea typeface="Calibri"/>
                <a:cs typeface="Calibri"/>
                <a:sym typeface="Calibri"/>
              </a:rPr>
              <a:t>editors</a:t>
            </a:r>
            <a:r>
              <a:rPr lang="it-IT" sz="1200" dirty="0">
                <a:solidFill>
                  <a:schemeClr val="dk1"/>
                </a:solidFill>
                <a:latin typeface="Calibri"/>
                <a:ea typeface="Calibri"/>
                <a:cs typeface="Calibri"/>
                <a:sym typeface="Calibri"/>
              </a:rPr>
              <a:t>), The Oxford </a:t>
            </a:r>
            <a:r>
              <a:rPr lang="it-IT" sz="1200" dirty="0" err="1">
                <a:solidFill>
                  <a:schemeClr val="dk1"/>
                </a:solidFill>
                <a:latin typeface="Calibri"/>
                <a:ea typeface="Calibri"/>
                <a:cs typeface="Calibri"/>
                <a:sym typeface="Calibri"/>
              </a:rPr>
              <a:t>Handbook</a:t>
            </a:r>
            <a:r>
              <a:rPr lang="it-IT" sz="1200" dirty="0">
                <a:solidFill>
                  <a:schemeClr val="dk1"/>
                </a:solidFill>
                <a:latin typeface="Calibri"/>
                <a:ea typeface="Calibri"/>
                <a:cs typeface="Calibri"/>
                <a:sym typeface="Calibri"/>
              </a:rPr>
              <a:t> </a:t>
            </a:r>
            <a:r>
              <a:rPr lang="it-IT" sz="1200" dirty="0" err="1">
                <a:solidFill>
                  <a:schemeClr val="dk1"/>
                </a:solidFill>
                <a:latin typeface="Calibri"/>
                <a:ea typeface="Calibri"/>
                <a:cs typeface="Calibri"/>
                <a:sym typeface="Calibri"/>
              </a:rPr>
              <a:t>of</a:t>
            </a:r>
            <a:r>
              <a:rPr lang="it-IT" sz="1200" dirty="0">
                <a:solidFill>
                  <a:schemeClr val="dk1"/>
                </a:solidFill>
                <a:latin typeface="Calibri"/>
                <a:ea typeface="Calibri"/>
                <a:cs typeface="Calibri"/>
                <a:sym typeface="Calibri"/>
              </a:rPr>
              <a:t> </a:t>
            </a:r>
            <a:r>
              <a:rPr lang="it-IT" sz="1200" dirty="0" err="1">
                <a:solidFill>
                  <a:schemeClr val="dk1"/>
                </a:solidFill>
                <a:latin typeface="Calibri"/>
                <a:ea typeface="Calibri"/>
                <a:cs typeface="Calibri"/>
                <a:sym typeface="Calibri"/>
              </a:rPr>
              <a:t>Ethics</a:t>
            </a:r>
            <a:r>
              <a:rPr lang="it-IT" sz="1200" dirty="0">
                <a:solidFill>
                  <a:schemeClr val="dk1"/>
                </a:solidFill>
                <a:latin typeface="Calibri"/>
                <a:ea typeface="Calibri"/>
                <a:cs typeface="Calibri"/>
                <a:sym typeface="Calibri"/>
              </a:rPr>
              <a:t> </a:t>
            </a:r>
            <a:r>
              <a:rPr lang="it-IT" sz="1200" dirty="0" err="1">
                <a:solidFill>
                  <a:schemeClr val="dk1"/>
                </a:solidFill>
                <a:latin typeface="Calibri"/>
                <a:ea typeface="Calibri"/>
                <a:cs typeface="Calibri"/>
                <a:sym typeface="Calibri"/>
              </a:rPr>
              <a:t>of</a:t>
            </a:r>
            <a:r>
              <a:rPr lang="it-IT" sz="1200" dirty="0">
                <a:solidFill>
                  <a:schemeClr val="dk1"/>
                </a:solidFill>
                <a:latin typeface="Calibri"/>
                <a:ea typeface="Calibri"/>
                <a:cs typeface="Calibri"/>
                <a:sym typeface="Calibri"/>
              </a:rPr>
              <a:t> War, Oxford </a:t>
            </a:r>
            <a:r>
              <a:rPr lang="it-IT" sz="1200" dirty="0" err="1">
                <a:solidFill>
                  <a:schemeClr val="dk1"/>
                </a:solidFill>
                <a:latin typeface="Calibri"/>
                <a:ea typeface="Calibri"/>
                <a:cs typeface="Calibri"/>
                <a:sym typeface="Calibri"/>
              </a:rPr>
              <a:t>University</a:t>
            </a:r>
            <a:r>
              <a:rPr lang="it-IT" sz="1200" dirty="0">
                <a:solidFill>
                  <a:schemeClr val="dk1"/>
                </a:solidFill>
                <a:latin typeface="Calibri"/>
                <a:ea typeface="Calibri"/>
                <a:cs typeface="Calibri"/>
                <a:sym typeface="Calibri"/>
              </a:rPr>
              <a:t> Press, 2018, </a:t>
            </a:r>
            <a:r>
              <a:rPr lang="it-IT" sz="1200" dirty="0" err="1">
                <a:solidFill>
                  <a:schemeClr val="dk1"/>
                </a:solidFill>
                <a:latin typeface="Calibri"/>
                <a:ea typeface="Calibri"/>
                <a:cs typeface="Calibri"/>
                <a:sym typeface="Calibri"/>
              </a:rPr>
              <a:t>pp</a:t>
            </a:r>
            <a:r>
              <a:rPr lang="it-IT" sz="1200" dirty="0">
                <a:solidFill>
                  <a:schemeClr val="dk1"/>
                </a:solidFill>
                <a:latin typeface="Calibri"/>
                <a:ea typeface="Calibri"/>
                <a:cs typeface="Calibri"/>
                <a:sym typeface="Calibri"/>
              </a:rPr>
              <a:t> </a:t>
            </a:r>
            <a:r>
              <a:rPr lang="it-IT" sz="1200" dirty="0" smtClean="0">
                <a:solidFill>
                  <a:schemeClr val="dk1"/>
                </a:solidFill>
                <a:latin typeface="Calibri"/>
                <a:ea typeface="Calibri"/>
                <a:cs typeface="Calibri"/>
                <a:sym typeface="Calibri"/>
              </a:rPr>
              <a:t>260-276</a:t>
            </a:r>
          </a:p>
          <a:p>
            <a:r>
              <a:rPr lang="it-IT" sz="1200" dirty="0" smtClean="0">
                <a:solidFill>
                  <a:schemeClr val="dk1"/>
                </a:solidFill>
                <a:latin typeface="Calibri"/>
                <a:ea typeface="Calibri"/>
                <a:cs typeface="Calibri"/>
                <a:sym typeface="Calibri"/>
              </a:rPr>
              <a:t>** Pierluigi Consorti, Sull’irrazionalità della guerra, in </a:t>
            </a:r>
            <a:r>
              <a:rPr lang="it-IT" sz="1200" dirty="0" err="1" smtClean="0">
                <a:solidFill>
                  <a:schemeClr val="dk1"/>
                </a:solidFill>
                <a:latin typeface="Calibri"/>
                <a:ea typeface="Calibri"/>
                <a:cs typeface="Calibri"/>
                <a:sym typeface="Calibri"/>
              </a:rPr>
              <a:t>Pacem</a:t>
            </a:r>
            <a:r>
              <a:rPr lang="it-IT" sz="1200" dirty="0" smtClean="0">
                <a:solidFill>
                  <a:schemeClr val="dk1"/>
                </a:solidFill>
                <a:latin typeface="Calibri"/>
                <a:ea typeface="Calibri"/>
                <a:cs typeface="Calibri"/>
                <a:sym typeface="Calibri"/>
              </a:rPr>
              <a:t> in </a:t>
            </a:r>
            <a:r>
              <a:rPr lang="it-IT" sz="1200" dirty="0" err="1" smtClean="0">
                <a:solidFill>
                  <a:schemeClr val="dk1"/>
                </a:solidFill>
                <a:latin typeface="Calibri"/>
                <a:ea typeface="Calibri"/>
                <a:cs typeface="Calibri"/>
                <a:sym typeface="Calibri"/>
              </a:rPr>
              <a:t>terris</a:t>
            </a:r>
            <a:r>
              <a:rPr lang="it-IT" sz="1200" dirty="0" smtClean="0">
                <a:solidFill>
                  <a:schemeClr val="dk1"/>
                </a:solidFill>
                <a:latin typeface="Calibri"/>
                <a:ea typeface="Calibri"/>
                <a:cs typeface="Calibri"/>
                <a:sym typeface="Calibri"/>
              </a:rPr>
              <a:t>, Costituzioni e Carte dei diritti 1963-2023, </a:t>
            </a:r>
            <a:r>
              <a:rPr lang="it-IT" sz="1200" dirty="0" err="1" smtClean="0">
                <a:solidFill>
                  <a:schemeClr val="dk1"/>
                </a:solidFill>
                <a:latin typeface="Calibri"/>
                <a:ea typeface="Calibri"/>
                <a:cs typeface="Calibri"/>
                <a:sym typeface="Calibri"/>
              </a:rPr>
              <a:t>Jovene</a:t>
            </a:r>
            <a:r>
              <a:rPr lang="it-IT" sz="1200" dirty="0" smtClean="0">
                <a:solidFill>
                  <a:schemeClr val="dk1"/>
                </a:solidFill>
                <a:latin typeface="Calibri"/>
                <a:ea typeface="Calibri"/>
                <a:cs typeface="Calibri"/>
                <a:sym typeface="Calibri"/>
              </a:rPr>
              <a:t> Editore, 2023, pagina 135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 calcmode="lin" valueType="num">
                                      <p:cBhvr additive="base">
                                        <p:cTn id="7" dur="500"/>
                                        <p:tgtEl>
                                          <p:spTgt spid="1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5">
                                            <p:txEl>
                                              <p:pRg st="1" end="1"/>
                                            </p:txEl>
                                          </p:spTgt>
                                        </p:tgtEl>
                                        <p:attrNameLst>
                                          <p:attrName>style.visibility</p:attrName>
                                        </p:attrNameLst>
                                      </p:cBhvr>
                                      <p:to>
                                        <p:strVal val="visible"/>
                                      </p:to>
                                    </p:set>
                                    <p:anim calcmode="lin" valueType="num">
                                      <p:cBhvr additive="base">
                                        <p:cTn id="12" dur="500"/>
                                        <p:tgtEl>
                                          <p:spTgt spid="1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5">
                                            <p:txEl>
                                              <p:pRg st="2" end="2"/>
                                            </p:txEl>
                                          </p:spTgt>
                                        </p:tgtEl>
                                        <p:attrNameLst>
                                          <p:attrName>style.visibility</p:attrName>
                                        </p:attrNameLst>
                                      </p:cBhvr>
                                      <p:to>
                                        <p:strVal val="visible"/>
                                      </p:to>
                                    </p:set>
                                    <p:anim calcmode="lin" valueType="num">
                                      <p:cBhvr additive="base">
                                        <p:cTn id="17" dur="500"/>
                                        <p:tgtEl>
                                          <p:spTgt spid="1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5">
                                            <p:txEl>
                                              <p:pRg st="3" end="3"/>
                                            </p:txEl>
                                          </p:spTgt>
                                        </p:tgtEl>
                                        <p:attrNameLst>
                                          <p:attrName>style.visibility</p:attrName>
                                        </p:attrNameLst>
                                      </p:cBhvr>
                                      <p:to>
                                        <p:strVal val="visible"/>
                                      </p:to>
                                    </p:set>
                                    <p:anim calcmode="lin" valueType="num">
                                      <p:cBhvr additive="base">
                                        <p:cTn id="22" dur="500"/>
                                        <p:tgtEl>
                                          <p:spTgt spid="16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5">
                                            <p:txEl>
                                              <p:pRg st="4" end="4"/>
                                            </p:txEl>
                                          </p:spTgt>
                                        </p:tgtEl>
                                        <p:attrNameLst>
                                          <p:attrName>style.visibility</p:attrName>
                                        </p:attrNameLst>
                                      </p:cBhvr>
                                      <p:to>
                                        <p:strVal val="visible"/>
                                      </p:to>
                                    </p:set>
                                    <p:anim calcmode="lin" valueType="num">
                                      <p:cBhvr additive="base">
                                        <p:cTn id="27" dur="500"/>
                                        <p:tgtEl>
                                          <p:spTgt spid="16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5">
                                            <p:txEl>
                                              <p:pRg st="5" end="5"/>
                                            </p:txEl>
                                          </p:spTgt>
                                        </p:tgtEl>
                                        <p:attrNameLst>
                                          <p:attrName>style.visibility</p:attrName>
                                        </p:attrNameLst>
                                      </p:cBhvr>
                                      <p:to>
                                        <p:strVal val="visible"/>
                                      </p:to>
                                    </p:set>
                                    <p:anim calcmode="lin" valueType="num">
                                      <p:cBhvr additive="base">
                                        <p:cTn id="32" dur="500"/>
                                        <p:tgtEl>
                                          <p:spTgt spid="16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5">
                                            <p:txEl>
                                              <p:pRg st="6" end="6"/>
                                            </p:txEl>
                                          </p:spTgt>
                                        </p:tgtEl>
                                        <p:attrNameLst>
                                          <p:attrName>style.visibility</p:attrName>
                                        </p:attrNameLst>
                                      </p:cBhvr>
                                      <p:to>
                                        <p:strVal val="visible"/>
                                      </p:to>
                                    </p:set>
                                    <p:anim calcmode="lin" valueType="num">
                                      <p:cBhvr additive="base">
                                        <p:cTn id="37" dur="500"/>
                                        <p:tgtEl>
                                          <p:spTgt spid="16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5">
                                            <p:txEl>
                                              <p:pRg st="7" end="7"/>
                                            </p:txEl>
                                          </p:spTgt>
                                        </p:tgtEl>
                                        <p:attrNameLst>
                                          <p:attrName>style.visibility</p:attrName>
                                        </p:attrNameLst>
                                      </p:cBhvr>
                                      <p:to>
                                        <p:strVal val="visible"/>
                                      </p:to>
                                    </p:set>
                                    <p:anim calcmode="lin" valueType="num">
                                      <p:cBhvr additive="base">
                                        <p:cTn id="42" dur="500"/>
                                        <p:tgtEl>
                                          <p:spTgt spid="16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609600" y="474232"/>
            <a:ext cx="10972800" cy="7780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alibri"/>
              <a:buNone/>
            </a:pPr>
            <a:r>
              <a:rPr lang="it-IT" b="1">
                <a:solidFill>
                  <a:schemeClr val="accent1"/>
                </a:solidFill>
              </a:rPr>
              <a:t>Cosa contare nel male creato?</a:t>
            </a:r>
            <a:endParaRPr/>
          </a:p>
        </p:txBody>
      </p:sp>
      <p:sp>
        <p:nvSpPr>
          <p:cNvPr id="172" name="Google Shape;172;p11"/>
          <p:cNvSpPr txBox="1">
            <a:spLocks noGrp="1"/>
          </p:cNvSpPr>
          <p:nvPr>
            <p:ph type="body" idx="1"/>
          </p:nvPr>
        </p:nvSpPr>
        <p:spPr>
          <a:xfrm>
            <a:off x="609600" y="1548678"/>
            <a:ext cx="10972800" cy="4464496"/>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Clr>
                <a:schemeClr val="dk1"/>
              </a:buClr>
              <a:buSzPts val="2800"/>
              <a:buChar char="•"/>
            </a:pPr>
            <a:r>
              <a:rPr lang="it-IT"/>
              <a:t>Tutto il male che ci si può ragionevolmente attendere se si sceglie la guerra</a:t>
            </a:r>
            <a:endParaRPr/>
          </a:p>
          <a:p>
            <a:pPr marL="685800" lvl="1" indent="-228600" algn="l" rtl="0">
              <a:lnSpc>
                <a:spcPct val="120000"/>
              </a:lnSpc>
              <a:spcBef>
                <a:spcPts val="500"/>
              </a:spcBef>
              <a:spcAft>
                <a:spcPts val="0"/>
              </a:spcAft>
              <a:buClr>
                <a:schemeClr val="dk1"/>
              </a:buClr>
              <a:buSzPts val="2400"/>
              <a:buChar char="•"/>
            </a:pPr>
            <a:r>
              <a:rPr lang="it-IT"/>
              <a:t>quindi indipendentemente da quale parte belligerante il male viene inflitto </a:t>
            </a:r>
            <a:endParaRPr/>
          </a:p>
          <a:p>
            <a:pPr marL="228600" lvl="0" indent="-228600" algn="l" rtl="0">
              <a:lnSpc>
                <a:spcPct val="120000"/>
              </a:lnSpc>
              <a:spcBef>
                <a:spcPts val="1000"/>
              </a:spcBef>
              <a:spcAft>
                <a:spcPts val="0"/>
              </a:spcAft>
              <a:buClr>
                <a:schemeClr val="dk1"/>
              </a:buClr>
              <a:buSzPts val="2800"/>
              <a:buChar char="•"/>
            </a:pPr>
            <a:r>
              <a:rPr lang="it-IT"/>
              <a:t>“</a:t>
            </a:r>
            <a:r>
              <a:rPr lang="it-IT" i="1"/>
              <a:t>E’ sufficiente una sola parte per avere un massacro o un'invasione, ma due parti per avere una guerra</a:t>
            </a:r>
            <a:r>
              <a:rPr lang="it-IT"/>
              <a:t>” </a:t>
            </a:r>
            <a:endParaRPr/>
          </a:p>
          <a:p>
            <a:pPr marL="228600" lvl="0" indent="-228600" algn="l" rtl="0">
              <a:lnSpc>
                <a:spcPct val="120000"/>
              </a:lnSpc>
              <a:spcBef>
                <a:spcPts val="1000"/>
              </a:spcBef>
              <a:spcAft>
                <a:spcPts val="0"/>
              </a:spcAft>
              <a:buClr>
                <a:schemeClr val="dk1"/>
              </a:buClr>
              <a:buSzPts val="2800"/>
              <a:buChar char="•"/>
            </a:pPr>
            <a:r>
              <a:rPr lang="it-IT"/>
              <a:t>Se si sceglie la guerra, si deve mettere in conto che saranno commessi tutti i mali di quella guerra qualunque essi siano, anche quelli per cui l’aggressore è da condannare, legalmente e moralmente</a:t>
            </a:r>
            <a:endParaRPr/>
          </a:p>
        </p:txBody>
      </p:sp>
      <p:sp>
        <p:nvSpPr>
          <p:cNvPr id="173" name="Google Shape;173;p11"/>
          <p:cNvSpPr txBox="1"/>
          <p:nvPr/>
        </p:nvSpPr>
        <p:spPr>
          <a:xfrm>
            <a:off x="815413" y="6237313"/>
            <a:ext cx="1075319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b="1">
                <a:solidFill>
                  <a:schemeClr val="dk1"/>
                </a:solidFill>
                <a:latin typeface="Calibri"/>
                <a:ea typeface="Calibri"/>
                <a:cs typeface="Calibri"/>
                <a:sym typeface="Calibri"/>
              </a:rPr>
              <a:t>*</a:t>
            </a:r>
            <a:r>
              <a:rPr lang="it-IT" sz="1200">
                <a:solidFill>
                  <a:schemeClr val="dk1"/>
                </a:solidFill>
                <a:latin typeface="Calibri"/>
                <a:ea typeface="Calibri"/>
                <a:cs typeface="Calibri"/>
                <a:sym typeface="Calibri"/>
              </a:rPr>
              <a:t>Da: Henry Shue, Last Resort and Proportionality, in Seth Lazar, Helen Frowe (editors), The Oxford Handbook of Ethics of War, Oxford University Press, 2018, pp 260-276</a:t>
            </a: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anim calcmode="lin" valueType="num">
                                      <p:cBhvr additive="base">
                                        <p:cTn id="7" dur="500"/>
                                        <p:tgtEl>
                                          <p:spTgt spid="1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2">
                                            <p:txEl>
                                              <p:pRg st="1" end="1"/>
                                            </p:txEl>
                                          </p:spTgt>
                                        </p:tgtEl>
                                        <p:attrNameLst>
                                          <p:attrName>style.visibility</p:attrName>
                                        </p:attrNameLst>
                                      </p:cBhvr>
                                      <p:to>
                                        <p:strVal val="visible"/>
                                      </p:to>
                                    </p:set>
                                    <p:anim calcmode="lin" valueType="num">
                                      <p:cBhvr additive="base">
                                        <p:cTn id="12" dur="500"/>
                                        <p:tgtEl>
                                          <p:spTgt spid="1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2">
                                            <p:txEl>
                                              <p:pRg st="2" end="2"/>
                                            </p:txEl>
                                          </p:spTgt>
                                        </p:tgtEl>
                                        <p:attrNameLst>
                                          <p:attrName>style.visibility</p:attrName>
                                        </p:attrNameLst>
                                      </p:cBhvr>
                                      <p:to>
                                        <p:strVal val="visible"/>
                                      </p:to>
                                    </p:set>
                                    <p:anim calcmode="lin" valueType="num">
                                      <p:cBhvr additive="base">
                                        <p:cTn id="17" dur="500"/>
                                        <p:tgtEl>
                                          <p:spTgt spid="1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2">
                                            <p:txEl>
                                              <p:pRg st="3" end="3"/>
                                            </p:txEl>
                                          </p:spTgt>
                                        </p:tgtEl>
                                        <p:attrNameLst>
                                          <p:attrName>style.visibility</p:attrName>
                                        </p:attrNameLst>
                                      </p:cBhvr>
                                      <p:to>
                                        <p:strVal val="visible"/>
                                      </p:to>
                                    </p:set>
                                    <p:anim calcmode="lin" valueType="num">
                                      <p:cBhvr additive="base">
                                        <p:cTn id="22" dur="500"/>
                                        <p:tgtEl>
                                          <p:spTgt spid="17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609600" y="274638"/>
            <a:ext cx="10972800" cy="63408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Calibri"/>
              <a:buNone/>
            </a:pPr>
            <a:r>
              <a:rPr lang="it-IT" sz="3600" b="1">
                <a:solidFill>
                  <a:schemeClr val="accent1"/>
                </a:solidFill>
              </a:rPr>
              <a:t>5 categorie di danni da mettere in conto </a:t>
            </a:r>
            <a:endParaRPr sz="3600" b="1">
              <a:solidFill>
                <a:schemeClr val="accent1"/>
              </a:solidFill>
            </a:endParaRPr>
          </a:p>
        </p:txBody>
      </p:sp>
      <p:sp>
        <p:nvSpPr>
          <p:cNvPr id="179" name="Google Shape;179;p12"/>
          <p:cNvSpPr txBox="1">
            <a:spLocks noGrp="1"/>
          </p:cNvSpPr>
          <p:nvPr>
            <p:ph type="body" idx="1"/>
          </p:nvPr>
        </p:nvSpPr>
        <p:spPr>
          <a:xfrm>
            <a:off x="420756" y="1311965"/>
            <a:ext cx="10972800" cy="5068957"/>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20000"/>
              </a:lnSpc>
              <a:spcBef>
                <a:spcPts val="0"/>
              </a:spcBef>
              <a:spcAft>
                <a:spcPts val="0"/>
              </a:spcAft>
              <a:buClr>
                <a:schemeClr val="dk1"/>
              </a:buClr>
              <a:buSzPct val="100000"/>
              <a:buChar char="•"/>
            </a:pPr>
            <a:r>
              <a:rPr lang="it-IT"/>
              <a:t>(1) Il male che ci si potrebbe aspettare di infliggere di prima mano a se stessi - non intenzionalmente ma prevedibilmente; </a:t>
            </a:r>
            <a:endParaRPr/>
          </a:p>
          <a:p>
            <a:pPr marL="228600" lvl="0" indent="-228600" algn="l" rtl="0">
              <a:lnSpc>
                <a:spcPct val="120000"/>
              </a:lnSpc>
              <a:spcBef>
                <a:spcPts val="1000"/>
              </a:spcBef>
              <a:spcAft>
                <a:spcPts val="0"/>
              </a:spcAft>
              <a:buClr>
                <a:schemeClr val="dk1"/>
              </a:buClr>
              <a:buSzPct val="100000"/>
              <a:buChar char="•"/>
            </a:pPr>
            <a:r>
              <a:rPr lang="it-IT"/>
              <a:t>(2) Il male che ci si potrebbe aspettare che altri, che si dovrebbero proteggere, soffrano per mano di terzi </a:t>
            </a:r>
            <a:endParaRPr/>
          </a:p>
          <a:p>
            <a:pPr marL="685800" lvl="1" indent="-228600" algn="l" rtl="0">
              <a:lnSpc>
                <a:spcPct val="120000"/>
              </a:lnSpc>
              <a:spcBef>
                <a:spcPts val="500"/>
              </a:spcBef>
              <a:spcAft>
                <a:spcPts val="0"/>
              </a:spcAft>
              <a:buClr>
                <a:schemeClr val="dk1"/>
              </a:buClr>
              <a:buSzPct val="100000"/>
              <a:buChar char="•"/>
            </a:pPr>
            <a:r>
              <a:rPr lang="it-IT"/>
              <a:t>la popolazione civile sottoposta ai bombardamenti avversari che senza guerra non sarebbero avvenuti </a:t>
            </a:r>
            <a:endParaRPr/>
          </a:p>
          <a:p>
            <a:pPr marL="228600" lvl="0" indent="-228600" algn="l" rtl="0">
              <a:lnSpc>
                <a:spcPct val="120000"/>
              </a:lnSpc>
              <a:spcBef>
                <a:spcPts val="1000"/>
              </a:spcBef>
              <a:spcAft>
                <a:spcPts val="0"/>
              </a:spcAft>
              <a:buClr>
                <a:schemeClr val="dk1"/>
              </a:buClr>
              <a:buSzPct val="100000"/>
              <a:buChar char="•"/>
            </a:pPr>
            <a:r>
              <a:rPr lang="it-IT"/>
              <a:t>(3) Il male che ci si potrebbe aspettare che altri, che non si ha il dovere di proteggere, soffrano per mano di terzi </a:t>
            </a:r>
            <a:endParaRPr/>
          </a:p>
          <a:p>
            <a:pPr marL="685800" lvl="1" indent="-228600" algn="l" rtl="0">
              <a:lnSpc>
                <a:spcPct val="120000"/>
              </a:lnSpc>
              <a:spcBef>
                <a:spcPts val="500"/>
              </a:spcBef>
              <a:spcAft>
                <a:spcPts val="0"/>
              </a:spcAft>
              <a:buClr>
                <a:schemeClr val="dk1"/>
              </a:buClr>
              <a:buSzPct val="100000"/>
              <a:buChar char="•"/>
            </a:pPr>
            <a:r>
              <a:rPr lang="it-IT"/>
              <a:t>persone obbligate ad arruolarsi come soldati dalla legge o dalla povertà o altrimenti costrette a partecipare a un conflitto di cui non sanno quasi nulla: non hanno la stessa responsabilità dei loro comandanti, ma vengono feriti e uccisi in maniera indiscriminata </a:t>
            </a:r>
            <a:endParaRPr/>
          </a:p>
          <a:p>
            <a:pPr marL="228600" lvl="0" indent="-228600" algn="l" rtl="0">
              <a:lnSpc>
                <a:spcPct val="120000"/>
              </a:lnSpc>
              <a:spcBef>
                <a:spcPts val="1000"/>
              </a:spcBef>
              <a:spcAft>
                <a:spcPts val="0"/>
              </a:spcAft>
              <a:buClr>
                <a:schemeClr val="dk1"/>
              </a:buClr>
              <a:buSzPct val="100000"/>
              <a:buChar char="•"/>
            </a:pPr>
            <a:r>
              <a:rPr lang="it-IT"/>
              <a:t>(4) L’inquinamento e i danni all’ambiente </a:t>
            </a:r>
            <a:endParaRPr/>
          </a:p>
          <a:p>
            <a:pPr marL="228600" lvl="0" indent="-228600" algn="l" rtl="0">
              <a:lnSpc>
                <a:spcPct val="120000"/>
              </a:lnSpc>
              <a:spcBef>
                <a:spcPts val="1000"/>
              </a:spcBef>
              <a:spcAft>
                <a:spcPts val="0"/>
              </a:spcAft>
              <a:buClr>
                <a:schemeClr val="dk1"/>
              </a:buClr>
              <a:buSzPct val="100000"/>
              <a:buChar char="•"/>
            </a:pPr>
            <a:r>
              <a:rPr lang="it-IT"/>
              <a:t>(5) Una ‘contingenza morale’, un quantum aggiuntivo di male probabile </a:t>
            </a:r>
            <a:endParaRPr/>
          </a:p>
          <a:p>
            <a:pPr marL="685800" lvl="1" indent="-228600" algn="l" rtl="0">
              <a:lnSpc>
                <a:spcPct val="120000"/>
              </a:lnSpc>
              <a:spcBef>
                <a:spcPts val="500"/>
              </a:spcBef>
              <a:spcAft>
                <a:spcPts val="0"/>
              </a:spcAft>
              <a:buClr>
                <a:schemeClr val="dk1"/>
              </a:buClr>
              <a:buSzPct val="100000"/>
              <a:buChar char="•"/>
            </a:pPr>
            <a:r>
              <a:rPr lang="it-IT"/>
              <a:t>questa categoria comprende i massacri e crimini di guerra, i soldati impazziti, episodi crudeli e fuori controllo che sono endemici al caos della guerra e che diventano tanto più frequenti quanto più a lungo dura il conflitto</a:t>
            </a:r>
            <a:endParaRPr/>
          </a:p>
        </p:txBody>
      </p:sp>
      <p:sp>
        <p:nvSpPr>
          <p:cNvPr id="180" name="Google Shape;180;p12"/>
          <p:cNvSpPr txBox="1"/>
          <p:nvPr/>
        </p:nvSpPr>
        <p:spPr>
          <a:xfrm>
            <a:off x="815413" y="6525344"/>
            <a:ext cx="1075319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800" b="1">
                <a:solidFill>
                  <a:schemeClr val="dk1"/>
                </a:solidFill>
                <a:latin typeface="Calibri"/>
                <a:ea typeface="Calibri"/>
                <a:cs typeface="Calibri"/>
                <a:sym typeface="Calibri"/>
              </a:rPr>
              <a:t>*</a:t>
            </a:r>
            <a:r>
              <a:rPr lang="it-IT" sz="800">
                <a:solidFill>
                  <a:schemeClr val="dk1"/>
                </a:solidFill>
                <a:latin typeface="Calibri"/>
                <a:ea typeface="Calibri"/>
                <a:cs typeface="Calibri"/>
                <a:sym typeface="Calibri"/>
              </a:rPr>
              <a:t>Da: Henry Shue, Last Resort and Proportionality, in Seth Lazar, Helen Frowe (editors), The Oxford Handbook of Ethics of War, Oxford University Press, 2018, pp 260-276</a:t>
            </a:r>
            <a:endParaRPr sz="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Effect transition="in" filter="fade">
                                      <p:cBhvr>
                                        <p:cTn id="7" dur="500"/>
                                        <p:tgtEl>
                                          <p:spTgt spid="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Effect transition="in" filter="fade">
                                      <p:cBhvr>
                                        <p:cTn id="12" dur="500"/>
                                        <p:tgtEl>
                                          <p:spTgt spid="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Effect transition="in" filter="fade">
                                      <p:cBhvr>
                                        <p:cTn id="17" dur="500"/>
                                        <p:tgtEl>
                                          <p:spTgt spid="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Effect transition="in" filter="fade">
                                      <p:cBhvr>
                                        <p:cTn id="22" dur="500"/>
                                        <p:tgtEl>
                                          <p:spTgt spid="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Effect transition="in" filter="fade">
                                      <p:cBhvr>
                                        <p:cTn id="27" dur="500"/>
                                        <p:tgtEl>
                                          <p:spTgt spid="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
                                            <p:txEl>
                                              <p:pRg st="5" end="5"/>
                                            </p:txEl>
                                          </p:spTgt>
                                        </p:tgtEl>
                                        <p:attrNameLst>
                                          <p:attrName>style.visibility</p:attrName>
                                        </p:attrNameLst>
                                      </p:cBhvr>
                                      <p:to>
                                        <p:strVal val="visible"/>
                                      </p:to>
                                    </p:set>
                                    <p:animEffect transition="in" filter="fade">
                                      <p:cBhvr>
                                        <p:cTn id="32" dur="500"/>
                                        <p:tgtEl>
                                          <p:spTgt spid="1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9">
                                            <p:txEl>
                                              <p:pRg st="6" end="6"/>
                                            </p:txEl>
                                          </p:spTgt>
                                        </p:tgtEl>
                                        <p:attrNameLst>
                                          <p:attrName>style.visibility</p:attrName>
                                        </p:attrNameLst>
                                      </p:cBhvr>
                                      <p:to>
                                        <p:strVal val="visible"/>
                                      </p:to>
                                    </p:set>
                                    <p:animEffect transition="in" filter="fade">
                                      <p:cBhvr>
                                        <p:cTn id="37" dur="500"/>
                                        <p:tgtEl>
                                          <p:spTgt spid="1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9">
                                            <p:txEl>
                                              <p:pRg st="7" end="7"/>
                                            </p:txEl>
                                          </p:spTgt>
                                        </p:tgtEl>
                                        <p:attrNameLst>
                                          <p:attrName>style.visibility</p:attrName>
                                        </p:attrNameLst>
                                      </p:cBhvr>
                                      <p:to>
                                        <p:strVal val="visible"/>
                                      </p:to>
                                    </p:set>
                                    <p:animEffect transition="in" filter="fade">
                                      <p:cBhvr>
                                        <p:cTn id="42" dur="500"/>
                                        <p:tgtEl>
                                          <p:spTgt spid="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3"/>
          <p:cNvSpPr txBox="1">
            <a:spLocks noGrp="1"/>
          </p:cNvSpPr>
          <p:nvPr>
            <p:ph type="title"/>
          </p:nvPr>
        </p:nvSpPr>
        <p:spPr>
          <a:xfrm>
            <a:off x="239184" y="260351"/>
            <a:ext cx="11664949" cy="93662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70C0"/>
              </a:buClr>
              <a:buSzPts val="2800"/>
              <a:buFont typeface="Verdana"/>
              <a:buNone/>
            </a:pPr>
            <a:r>
              <a:rPr lang="it-IT" sz="2800">
                <a:solidFill>
                  <a:srgbClr val="0070C0"/>
                </a:solidFill>
                <a:latin typeface="Verdana"/>
                <a:ea typeface="Verdana"/>
                <a:cs typeface="Verdana"/>
                <a:sym typeface="Verdana"/>
              </a:rPr>
              <a:t>Da considerare anche: i danni provocati attraverso meccanismi </a:t>
            </a:r>
            <a:r>
              <a:rPr lang="it-IT" sz="2800" i="1">
                <a:solidFill>
                  <a:srgbClr val="0070C0"/>
                </a:solidFill>
                <a:latin typeface="Verdana"/>
                <a:ea typeface="Verdana"/>
                <a:cs typeface="Verdana"/>
                <a:sym typeface="Verdana"/>
              </a:rPr>
              <a:t>indiretti </a:t>
            </a:r>
            <a:r>
              <a:rPr lang="it-IT" sz="2800">
                <a:solidFill>
                  <a:srgbClr val="0070C0"/>
                </a:solidFill>
                <a:latin typeface="Verdana"/>
                <a:ea typeface="Verdana"/>
                <a:cs typeface="Verdana"/>
                <a:sym typeface="Verdana"/>
              </a:rPr>
              <a:t>che perdurano anche dopo la cessazione delle ostilità</a:t>
            </a:r>
            <a:endParaRPr sz="2800">
              <a:solidFill>
                <a:srgbClr val="0070C0"/>
              </a:solidFill>
              <a:latin typeface="Verdana"/>
              <a:ea typeface="Verdana"/>
              <a:cs typeface="Verdana"/>
              <a:sym typeface="Verdana"/>
            </a:endParaRPr>
          </a:p>
        </p:txBody>
      </p:sp>
      <p:sp>
        <p:nvSpPr>
          <p:cNvPr id="186" name="Google Shape;186;p13"/>
          <p:cNvSpPr txBox="1">
            <a:spLocks noGrp="1"/>
          </p:cNvSpPr>
          <p:nvPr>
            <p:ph type="body" idx="1"/>
          </p:nvPr>
        </p:nvSpPr>
        <p:spPr>
          <a:xfrm>
            <a:off x="431371" y="1628800"/>
            <a:ext cx="11277600" cy="4680520"/>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40000"/>
              </a:lnSpc>
              <a:spcBef>
                <a:spcPts val="0"/>
              </a:spcBef>
              <a:spcAft>
                <a:spcPts val="0"/>
              </a:spcAft>
              <a:buClr>
                <a:srgbClr val="FF0000"/>
              </a:buClr>
              <a:buSzPct val="100000"/>
              <a:buFont typeface="Noto Sans Symbols"/>
              <a:buChar char="⮚"/>
            </a:pPr>
            <a:r>
              <a:rPr lang="it-IT" sz="2400" dirty="0">
                <a:latin typeface="Verdana"/>
                <a:ea typeface="Verdana"/>
                <a:cs typeface="Verdana"/>
                <a:sym typeface="Verdana"/>
              </a:rPr>
              <a:t>Morti e feriti per effetti indiretti rappresentano un multiplo di quelli diretti</a:t>
            </a:r>
            <a:endParaRPr sz="2400" dirty="0">
              <a:latin typeface="Verdana"/>
              <a:ea typeface="Verdana"/>
              <a:cs typeface="Verdana"/>
              <a:sym typeface="Verdana"/>
            </a:endParaRPr>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cs typeface="Verdana"/>
                <a:sym typeface="Verdana"/>
              </a:rPr>
              <a:t>Elettricità, danni a strutture sanitarie ed edifici della vita civile</a:t>
            </a:r>
            <a:endParaRPr sz="2000" dirty="0">
              <a:latin typeface="Verdana"/>
              <a:ea typeface="Verdana"/>
              <a:cs typeface="Verdana"/>
              <a:sym typeface="Verdana"/>
            </a:endParaRPr>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cs typeface="Verdana"/>
                <a:sym typeface="Verdana"/>
              </a:rPr>
              <a:t>Bombardamento industrie (chimiche) e di centrali nucleari</a:t>
            </a:r>
            <a:endParaRPr sz="2000" dirty="0">
              <a:latin typeface="Verdana"/>
              <a:ea typeface="Verdana"/>
              <a:cs typeface="Verdana"/>
              <a:sym typeface="Verdana"/>
            </a:endParaRPr>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cs typeface="Verdana"/>
                <a:sym typeface="Verdana"/>
              </a:rPr>
              <a:t>Effetti a lunga latenza di armi </a:t>
            </a:r>
            <a:endParaRPr dirty="0"/>
          </a:p>
          <a:p>
            <a:pPr marL="1143000" lvl="2" indent="-228600" algn="l" rtl="0">
              <a:lnSpc>
                <a:spcPct val="140000"/>
              </a:lnSpc>
              <a:spcBef>
                <a:spcPts val="500"/>
              </a:spcBef>
              <a:spcAft>
                <a:spcPts val="0"/>
              </a:spcAft>
              <a:buClr>
                <a:srgbClr val="FF0000"/>
              </a:buClr>
              <a:buSzPct val="100000"/>
              <a:buFont typeface="Comic Sans MS"/>
              <a:buChar char="–"/>
            </a:pPr>
            <a:r>
              <a:rPr lang="it-IT" sz="1800" dirty="0">
                <a:latin typeface="Verdana"/>
                <a:ea typeface="Verdana"/>
                <a:cs typeface="Verdana"/>
                <a:sym typeface="Verdana"/>
              </a:rPr>
              <a:t>Nucleari/chimiche/mine </a:t>
            </a:r>
            <a:r>
              <a:rPr lang="it-IT" sz="1800" dirty="0">
                <a:latin typeface="Verdana"/>
                <a:ea typeface="Verdana"/>
                <a:cs typeface="Verdana"/>
                <a:sym typeface="Wingdings" panose="05000000000000000000" pitchFamily="2" charset="2"/>
              </a:rPr>
              <a:t></a:t>
            </a:r>
            <a:r>
              <a:rPr lang="it-IT" sz="1800" dirty="0">
                <a:latin typeface="Verdana"/>
                <a:ea typeface="Verdana"/>
                <a:cs typeface="Verdana"/>
                <a:sym typeface="Verdana"/>
              </a:rPr>
              <a:t> Hiroshima, Vietnam, Afghanistan </a:t>
            </a:r>
            <a:endParaRPr dirty="0"/>
          </a:p>
          <a:p>
            <a:pPr marL="1600200" lvl="3" indent="-228600" algn="l" rtl="0">
              <a:lnSpc>
                <a:spcPct val="140000"/>
              </a:lnSpc>
              <a:spcBef>
                <a:spcPts val="500"/>
              </a:spcBef>
              <a:spcAft>
                <a:spcPts val="0"/>
              </a:spcAft>
              <a:buClr>
                <a:srgbClr val="FF0000"/>
              </a:buClr>
              <a:buSzPct val="100000"/>
              <a:buFont typeface="Comic Sans MS"/>
              <a:buChar char="–"/>
            </a:pPr>
            <a:r>
              <a:rPr lang="it-IT" sz="1600" dirty="0">
                <a:latin typeface="Verdana"/>
                <a:ea typeface="Verdana"/>
                <a:cs typeface="Verdana"/>
                <a:sym typeface="Verdana"/>
              </a:rPr>
              <a:t>ambiente inutilizzabile per scopi umani (Verdun, Afghanistan)</a:t>
            </a:r>
            <a:endParaRPr dirty="0"/>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cs typeface="Verdana"/>
                <a:sym typeface="Verdana"/>
              </a:rPr>
              <a:t>Approvvigionamento alimentare, idrico/smaltimento liquami</a:t>
            </a:r>
            <a:endParaRPr dirty="0"/>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cs typeface="Verdana"/>
                <a:sym typeface="Verdana"/>
              </a:rPr>
              <a:t>Istruzione, cultura, lavoro</a:t>
            </a:r>
            <a:endParaRPr dirty="0"/>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cs typeface="Verdana"/>
                <a:sym typeface="Verdana"/>
              </a:rPr>
              <a:t>Aumento delle disuguaglianze sociali</a:t>
            </a:r>
            <a:endParaRPr dirty="0"/>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cs typeface="Verdana"/>
                <a:sym typeface="Verdana"/>
              </a:rPr>
              <a:t>Caos generale </a:t>
            </a:r>
            <a:r>
              <a:rPr lang="it-IT" sz="2000" dirty="0">
                <a:latin typeface="Verdana"/>
                <a:ea typeface="Verdana"/>
                <a:cs typeface="Verdana"/>
                <a:sym typeface="Wingdings" panose="05000000000000000000" pitchFamily="2" charset="2"/>
              </a:rPr>
              <a:t></a:t>
            </a:r>
            <a:r>
              <a:rPr lang="it-IT" sz="2000" dirty="0">
                <a:latin typeface="Verdana"/>
                <a:ea typeface="Verdana"/>
                <a:cs typeface="Verdana"/>
                <a:sym typeface="Verdana"/>
              </a:rPr>
              <a:t> profughi</a:t>
            </a:r>
            <a:endParaRPr dirty="0"/>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cs typeface="Verdana"/>
                <a:sym typeface="Verdana"/>
              </a:rPr>
              <a:t>Priorità cambiano </a:t>
            </a:r>
          </a:p>
          <a:p>
            <a:pPr marL="685800" lvl="1" indent="-228600" algn="l" rtl="0">
              <a:lnSpc>
                <a:spcPct val="140000"/>
              </a:lnSpc>
              <a:spcBef>
                <a:spcPts val="500"/>
              </a:spcBef>
              <a:spcAft>
                <a:spcPts val="0"/>
              </a:spcAft>
              <a:buClr>
                <a:srgbClr val="FF0000"/>
              </a:buClr>
              <a:buSzPct val="100000"/>
              <a:buFont typeface="Comic Sans MS"/>
              <a:buChar char="–"/>
            </a:pPr>
            <a:r>
              <a:rPr lang="it-IT" sz="2000" dirty="0">
                <a:latin typeface="Verdana"/>
                <a:ea typeface="Verdana"/>
                <a:sym typeface="Verdana"/>
              </a:rPr>
              <a:t>Militarismo: drenaggio di risorse</a:t>
            </a:r>
            <a:endParaRPr dirty="0"/>
          </a:p>
        </p:txBody>
      </p:sp>
      <p:pic>
        <p:nvPicPr>
          <p:cNvPr id="187" name="Google Shape;187;p13" descr="C:\Users\5316207\Downloads\IMG_0182.jpg"/>
          <p:cNvPicPr preferRelativeResize="0"/>
          <p:nvPr/>
        </p:nvPicPr>
        <p:blipFill rotWithShape="1">
          <a:blip r:embed="rId3">
            <a:alphaModFix/>
          </a:blip>
          <a:srcRect/>
          <a:stretch/>
        </p:blipFill>
        <p:spPr>
          <a:xfrm>
            <a:off x="8946573" y="3620475"/>
            <a:ext cx="2625051" cy="28796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p:tgtEl>
                                          <p:spTgt spid="1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5" name="Immagine 4">
            <a:extLst>
              <a:ext uri="{FF2B5EF4-FFF2-40B4-BE49-F238E27FC236}">
                <a16:creationId xmlns:a16="http://schemas.microsoft.com/office/drawing/2014/main" xmlns="" id="{C61FCCB2-7FCF-6325-5812-EF1F07C912A2}"/>
              </a:ext>
            </a:extLst>
          </p:cNvPr>
          <p:cNvPicPr>
            <a:picLocks noChangeAspect="1"/>
          </p:cNvPicPr>
          <p:nvPr/>
        </p:nvPicPr>
        <p:blipFill>
          <a:blip r:embed="rId3"/>
          <a:stretch>
            <a:fillRect/>
          </a:stretch>
        </p:blipFill>
        <p:spPr>
          <a:xfrm>
            <a:off x="6489072" y="346058"/>
            <a:ext cx="5532599" cy="6127011"/>
          </a:xfrm>
          <a:prstGeom prst="rect">
            <a:avLst/>
          </a:prstGeom>
        </p:spPr>
      </p:pic>
      <p:cxnSp>
        <p:nvCxnSpPr>
          <p:cNvPr id="207" name="Google Shape;207;p16"/>
          <p:cNvCxnSpPr>
            <a:cxnSpLocks/>
          </p:cNvCxnSpPr>
          <p:nvPr/>
        </p:nvCxnSpPr>
        <p:spPr>
          <a:xfrm>
            <a:off x="6614302" y="2605956"/>
            <a:ext cx="5103216" cy="0"/>
          </a:xfrm>
          <a:prstGeom prst="straightConnector1">
            <a:avLst/>
          </a:prstGeom>
          <a:ln>
            <a:headEnd type="none" w="sm" len="sm"/>
            <a:tailEnd type="none" w="sm" len="sm"/>
          </a:ln>
        </p:spPr>
        <p:style>
          <a:lnRef idx="2">
            <a:schemeClr val="accent1"/>
          </a:lnRef>
          <a:fillRef idx="0">
            <a:schemeClr val="accent1"/>
          </a:fillRef>
          <a:effectRef idx="1">
            <a:schemeClr val="accent1"/>
          </a:effectRef>
          <a:fontRef idx="minor">
            <a:schemeClr val="tx1"/>
          </a:fontRef>
        </p:style>
      </p:cxnSp>
      <p:sp>
        <p:nvSpPr>
          <p:cNvPr id="210" name="Google Shape;210;p16"/>
          <p:cNvSpPr txBox="1"/>
          <p:nvPr/>
        </p:nvSpPr>
        <p:spPr>
          <a:xfrm>
            <a:off x="170329" y="6374202"/>
            <a:ext cx="687593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800" dirty="0">
                <a:solidFill>
                  <a:schemeClr val="dk1"/>
                </a:solidFill>
                <a:latin typeface="Calibri"/>
                <a:ea typeface="Calibri"/>
                <a:cs typeface="Calibri"/>
                <a:sym typeface="Calibri"/>
              </a:rPr>
              <a:t>Trends in </a:t>
            </a:r>
            <a:r>
              <a:rPr lang="it-IT" sz="800" dirty="0" err="1">
                <a:solidFill>
                  <a:schemeClr val="dk1"/>
                </a:solidFill>
                <a:latin typeface="Calibri"/>
                <a:ea typeface="Calibri"/>
                <a:cs typeface="Calibri"/>
                <a:sym typeface="Calibri"/>
              </a:rPr>
              <a:t>Military</a:t>
            </a:r>
            <a:r>
              <a:rPr lang="it-IT" sz="800" dirty="0">
                <a:solidFill>
                  <a:schemeClr val="dk1"/>
                </a:solidFill>
                <a:latin typeface="Calibri"/>
                <a:ea typeface="Calibri"/>
                <a:cs typeface="Calibri"/>
                <a:sym typeface="Calibri"/>
              </a:rPr>
              <a:t> </a:t>
            </a:r>
            <a:r>
              <a:rPr lang="it-IT" sz="800" dirty="0" err="1">
                <a:solidFill>
                  <a:schemeClr val="dk1"/>
                </a:solidFill>
                <a:latin typeface="Calibri"/>
                <a:ea typeface="Calibri"/>
                <a:cs typeface="Calibri"/>
                <a:sym typeface="Calibri"/>
              </a:rPr>
              <a:t>Expenditure</a:t>
            </a:r>
            <a:r>
              <a:rPr lang="it-IT" sz="800" dirty="0">
                <a:solidFill>
                  <a:schemeClr val="dk1"/>
                </a:solidFill>
                <a:latin typeface="Calibri"/>
                <a:ea typeface="Calibri"/>
                <a:cs typeface="Calibri"/>
                <a:sym typeface="Calibri"/>
              </a:rPr>
              <a:t>, 2022, SIPRI </a:t>
            </a:r>
            <a:r>
              <a:rPr lang="it-IT" sz="800" dirty="0" err="1">
                <a:solidFill>
                  <a:schemeClr val="dk1"/>
                </a:solidFill>
                <a:latin typeface="Calibri"/>
                <a:ea typeface="Calibri"/>
                <a:cs typeface="Calibri"/>
                <a:sym typeface="Calibri"/>
              </a:rPr>
              <a:t>Fact</a:t>
            </a:r>
            <a:r>
              <a:rPr lang="it-IT" sz="800" dirty="0">
                <a:solidFill>
                  <a:schemeClr val="dk1"/>
                </a:solidFill>
                <a:latin typeface="Calibri"/>
                <a:ea typeface="Calibri"/>
                <a:cs typeface="Calibri"/>
                <a:sym typeface="Calibri"/>
              </a:rPr>
              <a:t> </a:t>
            </a:r>
            <a:r>
              <a:rPr lang="it-IT" sz="800" dirty="0" err="1">
                <a:solidFill>
                  <a:schemeClr val="dk1"/>
                </a:solidFill>
                <a:latin typeface="Calibri"/>
                <a:ea typeface="Calibri"/>
                <a:cs typeface="Calibri"/>
                <a:sym typeface="Calibri"/>
              </a:rPr>
              <a:t>Sheet</a:t>
            </a:r>
            <a:r>
              <a:rPr lang="it-IT" sz="800" dirty="0">
                <a:solidFill>
                  <a:schemeClr val="dk1"/>
                </a:solidFill>
                <a:latin typeface="Calibri"/>
                <a:ea typeface="Calibri"/>
                <a:cs typeface="Calibri"/>
                <a:sym typeface="Calibri"/>
              </a:rPr>
              <a:t>  2023, https://www.sipri.org/sites/default/files/2023-04/2304_fs_milex_2022.pdf</a:t>
            </a:r>
            <a:endParaRPr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xmlns="" id="{1FE33A04-5E3F-D7B2-36D6-94B933EF418D}"/>
              </a:ext>
            </a:extLst>
          </p:cNvPr>
          <p:cNvPicPr>
            <a:picLocks noChangeAspect="1"/>
          </p:cNvPicPr>
          <p:nvPr/>
        </p:nvPicPr>
        <p:blipFill>
          <a:blip r:embed="rId4"/>
          <a:stretch>
            <a:fillRect/>
          </a:stretch>
        </p:blipFill>
        <p:spPr>
          <a:xfrm>
            <a:off x="325549" y="296402"/>
            <a:ext cx="6133534" cy="5531243"/>
          </a:xfrm>
          <a:prstGeom prst="rect">
            <a:avLst/>
          </a:prstGeom>
        </p:spPr>
      </p:pic>
      <p:sp>
        <p:nvSpPr>
          <p:cNvPr id="10" name="CasellaDiTesto 9">
            <a:extLst>
              <a:ext uri="{FF2B5EF4-FFF2-40B4-BE49-F238E27FC236}">
                <a16:creationId xmlns:a16="http://schemas.microsoft.com/office/drawing/2014/main" xmlns="" id="{EE6B2725-C950-A026-D0F9-0AAC376192C1}"/>
              </a:ext>
            </a:extLst>
          </p:cNvPr>
          <p:cNvSpPr txBox="1"/>
          <p:nvPr/>
        </p:nvSpPr>
        <p:spPr>
          <a:xfrm>
            <a:off x="6703763" y="4453579"/>
            <a:ext cx="5103216" cy="923330"/>
          </a:xfrm>
          <a:prstGeom prst="rect">
            <a:avLst/>
          </a:prstGeom>
          <a:solidFill>
            <a:schemeClr val="bg1"/>
          </a:solidFill>
        </p:spPr>
        <p:txBody>
          <a:bodyPr wrap="square">
            <a:spAutoFit/>
          </a:bodyPr>
          <a:lstStyle/>
          <a:p>
            <a:r>
              <a:rPr lang="it-IT" sz="1800" dirty="0">
                <a:solidFill>
                  <a:schemeClr val="dk1"/>
                </a:solidFill>
                <a:latin typeface="Calibri"/>
                <a:ea typeface="Calibri"/>
                <a:cs typeface="Calibri"/>
              </a:rPr>
              <a:t>Il budget del peacekeeping delle Nazioni Unite </a:t>
            </a:r>
            <a:r>
              <a:rPr lang="it-IT" sz="1050" dirty="0">
                <a:solidFill>
                  <a:schemeClr val="dk1"/>
                </a:solidFill>
                <a:latin typeface="Calibri"/>
                <a:ea typeface="Calibri"/>
                <a:cs typeface="Calibri"/>
              </a:rPr>
              <a:t>per l’anno fiscale dal 1 luglio 2021 al 30 giugno 2022 </a:t>
            </a:r>
            <a:r>
              <a:rPr lang="it-IT" sz="1800" dirty="0">
                <a:solidFill>
                  <a:schemeClr val="dk1"/>
                </a:solidFill>
                <a:latin typeface="Calibri"/>
                <a:ea typeface="Calibri"/>
                <a:cs typeface="Calibri"/>
              </a:rPr>
              <a:t>era di 6,38 miliardi (lo 0,3% delle spese militari globali)</a:t>
            </a:r>
          </a:p>
        </p:txBody>
      </p:sp>
      <p:sp>
        <p:nvSpPr>
          <p:cNvPr id="11" name="CasellaDiTesto 10">
            <a:extLst>
              <a:ext uri="{FF2B5EF4-FFF2-40B4-BE49-F238E27FC236}">
                <a16:creationId xmlns:a16="http://schemas.microsoft.com/office/drawing/2014/main" xmlns="" id="{5CF843DC-3457-7F59-1D54-8625F5FDF592}"/>
              </a:ext>
            </a:extLst>
          </p:cNvPr>
          <p:cNvSpPr txBox="1"/>
          <p:nvPr/>
        </p:nvSpPr>
        <p:spPr>
          <a:xfrm>
            <a:off x="6737159" y="2789602"/>
            <a:ext cx="5036424" cy="1477328"/>
          </a:xfrm>
          <a:prstGeom prst="rect">
            <a:avLst/>
          </a:prstGeom>
          <a:solidFill>
            <a:schemeClr val="bg1"/>
          </a:solidFill>
        </p:spPr>
        <p:txBody>
          <a:bodyPr wrap="square" rtlCol="0">
            <a:spAutoFit/>
          </a:bodyPr>
          <a:lstStyle/>
          <a:p>
            <a:r>
              <a:rPr lang="it-IT" sz="1800" dirty="0">
                <a:solidFill>
                  <a:schemeClr val="dk1"/>
                </a:solidFill>
                <a:latin typeface="Calibri"/>
                <a:ea typeface="Calibri"/>
                <a:cs typeface="Calibri"/>
                <a:sym typeface="Calibri"/>
              </a:rPr>
              <a:t>In risposta all'invasione russa dell'Ucraina nel febbraio del 2022, gli Stati membri europei della NATO avevano annunciato piani di aumento delle spese militari per raggiungere o superare l'obiettivo di spesa della NATO del 2% o più del PIL. </a:t>
            </a:r>
            <a:endParaRPr lang="it-IT" dirty="0"/>
          </a:p>
        </p:txBody>
      </p:sp>
      <p:sp>
        <p:nvSpPr>
          <p:cNvPr id="8" name="CasellaDiTesto 7"/>
          <p:cNvSpPr txBox="1"/>
          <p:nvPr/>
        </p:nvSpPr>
        <p:spPr>
          <a:xfrm>
            <a:off x="2820852" y="629736"/>
            <a:ext cx="2191109" cy="738664"/>
          </a:xfrm>
          <a:prstGeom prst="rect">
            <a:avLst/>
          </a:prstGeom>
          <a:noFill/>
        </p:spPr>
        <p:txBody>
          <a:bodyPr wrap="square" rtlCol="0">
            <a:spAutoFit/>
          </a:bodyPr>
          <a:lstStyle/>
          <a:p>
            <a:r>
              <a:rPr lang="it-IT" dirty="0"/>
              <a:t>2.240 miliardi (+3,7%)</a:t>
            </a:r>
          </a:p>
          <a:p>
            <a:r>
              <a:rPr lang="it-IT" dirty="0"/>
              <a:t>L’incremento maggiore è stato in Europa (+13%)</a:t>
            </a:r>
          </a:p>
        </p:txBody>
      </p:sp>
      <p:sp>
        <p:nvSpPr>
          <p:cNvPr id="9" name="CasellaDiTesto 8">
            <a:extLst>
              <a:ext uri="{FF2B5EF4-FFF2-40B4-BE49-F238E27FC236}">
                <a16:creationId xmlns:a16="http://schemas.microsoft.com/office/drawing/2014/main" xmlns="" id="{EE6B2725-C950-A026-D0F9-0AAC376192C1}"/>
              </a:ext>
            </a:extLst>
          </p:cNvPr>
          <p:cNvSpPr txBox="1"/>
          <p:nvPr/>
        </p:nvSpPr>
        <p:spPr>
          <a:xfrm>
            <a:off x="6709514" y="5536907"/>
            <a:ext cx="5103216" cy="923330"/>
          </a:xfrm>
          <a:prstGeom prst="rect">
            <a:avLst/>
          </a:prstGeom>
          <a:solidFill>
            <a:schemeClr val="bg1"/>
          </a:solidFill>
        </p:spPr>
        <p:txBody>
          <a:bodyPr wrap="square">
            <a:spAutoFit/>
          </a:bodyPr>
          <a:lstStyle/>
          <a:p>
            <a:r>
              <a:rPr lang="it-IT" sz="1800" dirty="0">
                <a:solidFill>
                  <a:schemeClr val="dk1"/>
                </a:solidFill>
                <a:latin typeface="Calibri"/>
                <a:ea typeface="Calibri"/>
                <a:cs typeface="Calibri"/>
              </a:rPr>
              <a:t>Il Fondo verde per il clima (Green </a:t>
            </a:r>
            <a:r>
              <a:rPr lang="it-IT" sz="1800" dirty="0" err="1">
                <a:solidFill>
                  <a:schemeClr val="dk1"/>
                </a:solidFill>
                <a:latin typeface="Calibri"/>
                <a:ea typeface="Calibri"/>
                <a:cs typeface="Calibri"/>
              </a:rPr>
              <a:t>Climate</a:t>
            </a:r>
            <a:r>
              <a:rPr lang="it-IT" sz="1800" dirty="0">
                <a:solidFill>
                  <a:schemeClr val="dk1"/>
                </a:solidFill>
                <a:latin typeface="Calibri"/>
                <a:ea typeface="Calibri"/>
                <a:cs typeface="Calibri"/>
              </a:rPr>
              <a:t> </a:t>
            </a:r>
            <a:r>
              <a:rPr lang="it-IT" sz="1800" dirty="0" err="1">
                <a:solidFill>
                  <a:schemeClr val="dk1"/>
                </a:solidFill>
                <a:latin typeface="Calibri"/>
                <a:ea typeface="Calibri"/>
                <a:cs typeface="Calibri"/>
              </a:rPr>
              <a:t>Fund</a:t>
            </a:r>
            <a:r>
              <a:rPr lang="it-IT" sz="1800" dirty="0">
                <a:solidFill>
                  <a:schemeClr val="dk1"/>
                </a:solidFill>
                <a:latin typeface="Calibri"/>
                <a:ea typeface="Calibri"/>
                <a:cs typeface="Calibri"/>
              </a:rPr>
              <a:t>, GCF) </a:t>
            </a:r>
            <a:r>
              <a:rPr lang="it-IT" sz="1050" dirty="0">
                <a:solidFill>
                  <a:schemeClr val="dk1"/>
                </a:solidFill>
                <a:latin typeface="Calibri"/>
                <a:ea typeface="Calibri"/>
                <a:cs typeface="Calibri"/>
              </a:rPr>
              <a:t>è il fondo globale istituito per reagire ai cambiamenti climatici </a:t>
            </a:r>
            <a:r>
              <a:rPr lang="it-IT" sz="1800" dirty="0">
                <a:solidFill>
                  <a:schemeClr val="dk1"/>
                </a:solidFill>
                <a:latin typeface="Calibri"/>
                <a:ea typeface="Calibri"/>
                <a:cs typeface="Calibri"/>
              </a:rPr>
              <a:t>: fondi stanziati: 12,8 miliardi (lo 0,6% delle spese militari)</a:t>
            </a:r>
          </a:p>
        </p:txBody>
      </p:sp>
      <p:cxnSp>
        <p:nvCxnSpPr>
          <p:cNvPr id="14" name="Connettore 2 13"/>
          <p:cNvCxnSpPr/>
          <p:nvPr/>
        </p:nvCxnSpPr>
        <p:spPr>
          <a:xfrm>
            <a:off x="4994691" y="931653"/>
            <a:ext cx="1009291" cy="60385"/>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7"/>
          <p:cNvSpPr txBox="1">
            <a:spLocks noGrp="1"/>
          </p:cNvSpPr>
          <p:nvPr>
            <p:ph type="title"/>
          </p:nvPr>
        </p:nvSpPr>
        <p:spPr>
          <a:xfrm>
            <a:off x="838200" y="365126"/>
            <a:ext cx="10515600" cy="60583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it-IT" sz="4000" b="1" dirty="0">
                <a:solidFill>
                  <a:srgbClr val="0070C0"/>
                </a:solidFill>
              </a:rPr>
              <a:t>ISTAT, Rapporto </a:t>
            </a:r>
            <a:r>
              <a:rPr lang="it-IT" sz="4000" b="1" dirty="0" err="1">
                <a:solidFill>
                  <a:srgbClr val="0070C0"/>
                </a:solidFill>
              </a:rPr>
              <a:t>SDGs</a:t>
            </a:r>
            <a:r>
              <a:rPr lang="it-IT" sz="4000" b="1" dirty="0">
                <a:solidFill>
                  <a:srgbClr val="0070C0"/>
                </a:solidFill>
              </a:rPr>
              <a:t> 2023</a:t>
            </a:r>
            <a:endParaRPr sz="4000" b="1" dirty="0">
              <a:solidFill>
                <a:srgbClr val="0070C0"/>
              </a:solidFill>
            </a:endParaRPr>
          </a:p>
        </p:txBody>
      </p:sp>
      <p:sp>
        <p:nvSpPr>
          <p:cNvPr id="216" name="Google Shape;216;p17"/>
          <p:cNvSpPr txBox="1">
            <a:spLocks noGrp="1"/>
          </p:cNvSpPr>
          <p:nvPr>
            <p:ph type="body" idx="1"/>
          </p:nvPr>
        </p:nvSpPr>
        <p:spPr>
          <a:xfrm>
            <a:off x="408495" y="1263192"/>
            <a:ext cx="5469867" cy="5439266"/>
          </a:xfrm>
          <a:prstGeom prst="rect">
            <a:avLst/>
          </a:prstGeom>
          <a:noFill/>
          <a:ln>
            <a:noFill/>
          </a:ln>
        </p:spPr>
        <p:txBody>
          <a:bodyPr spcFirstLastPara="1" wrap="square" lIns="91425" tIns="45700" rIns="91425" bIns="45700" anchor="t" anchorCtr="0">
            <a:normAutofit fontScale="92500" lnSpcReduction="20000"/>
          </a:bodyPr>
          <a:lstStyle/>
          <a:p>
            <a:pPr rtl="0">
              <a:lnSpc>
                <a:spcPct val="130000"/>
              </a:lnSpc>
              <a:spcBef>
                <a:spcPts val="0"/>
              </a:spcBef>
              <a:spcAft>
                <a:spcPts val="800"/>
              </a:spcAft>
            </a:pPr>
            <a:r>
              <a:rPr lang="it-IT" sz="1800" b="0" i="0" u="none" strike="noStrike" dirty="0">
                <a:solidFill>
                  <a:srgbClr val="000000"/>
                </a:solidFill>
                <a:effectLst/>
                <a:latin typeface="Quattrocento Sans" panose="020F0502020204030204" pitchFamily="34" charset="0"/>
              </a:rPr>
              <a:t>Considerando la spesa limitatamente agli investimenti (escludendo la parte di spesa, preponderante, per il personale) in Italia a partire dal 2016 gli investimenti in Difesa:</a:t>
            </a:r>
          </a:p>
          <a:p>
            <a:pPr lvl="1">
              <a:lnSpc>
                <a:spcPct val="130000"/>
              </a:lnSpc>
              <a:spcBef>
                <a:spcPts val="0"/>
              </a:spcBef>
              <a:spcAft>
                <a:spcPts val="800"/>
              </a:spcAft>
            </a:pPr>
            <a:r>
              <a:rPr lang="it-IT" sz="1400" b="0" i="0" u="none" strike="noStrike" dirty="0">
                <a:solidFill>
                  <a:srgbClr val="000000"/>
                </a:solidFill>
                <a:effectLst/>
                <a:latin typeface="Quattrocento Sans" panose="020F0502020204030204" pitchFamily="34" charset="0"/>
              </a:rPr>
              <a:t>sono diventati nettamente preminenti rispetto a quelli della voce Sanità (lo erano già rispetto a quelli della voce Istruzione)</a:t>
            </a:r>
          </a:p>
          <a:p>
            <a:pPr lvl="1">
              <a:lnSpc>
                <a:spcPct val="130000"/>
              </a:lnSpc>
              <a:spcBef>
                <a:spcPts val="0"/>
              </a:spcBef>
              <a:spcAft>
                <a:spcPts val="800"/>
              </a:spcAft>
            </a:pPr>
            <a:r>
              <a:rPr lang="it-IT" sz="1400" b="0" i="0" u="none" strike="noStrike" dirty="0">
                <a:solidFill>
                  <a:srgbClr val="000000"/>
                </a:solidFill>
                <a:effectLst/>
                <a:latin typeface="Quattrocento Sans" panose="020F0502020204030204" pitchFamily="34" charset="0"/>
              </a:rPr>
              <a:t>nel 2021 hanno ulteriormente aumentato il loro peso nella spesa pubblica”</a:t>
            </a:r>
          </a:p>
          <a:p>
            <a:pPr rtl="0">
              <a:lnSpc>
                <a:spcPct val="130000"/>
              </a:lnSpc>
              <a:spcBef>
                <a:spcPts val="0"/>
              </a:spcBef>
              <a:spcAft>
                <a:spcPts val="800"/>
              </a:spcAft>
            </a:pPr>
            <a:r>
              <a:rPr lang="it-IT" sz="1800" dirty="0">
                <a:solidFill>
                  <a:srgbClr val="000000"/>
                </a:solidFill>
                <a:latin typeface="Quattrocento Sans" panose="020F0502020204030204" pitchFamily="34" charset="0"/>
              </a:rPr>
              <a:t>…</a:t>
            </a:r>
            <a:r>
              <a:rPr lang="it-IT" sz="1800" b="0" i="0" u="none" strike="noStrike" dirty="0">
                <a:solidFill>
                  <a:srgbClr val="000000"/>
                </a:solidFill>
                <a:effectLst/>
                <a:latin typeface="Quattrocento Sans" panose="020F0502020204030204" pitchFamily="34" charset="0"/>
              </a:rPr>
              <a:t>"</a:t>
            </a:r>
            <a:r>
              <a:rPr lang="it-IT" sz="1800" b="0" i="1" u="none" strike="noStrike" dirty="0">
                <a:solidFill>
                  <a:srgbClr val="000000"/>
                </a:solidFill>
                <a:effectLst/>
                <a:latin typeface="Quattrocento Sans" panose="020F0502020204030204" pitchFamily="34" charset="0"/>
              </a:rPr>
              <a:t>dato un certo tetto di spesa, ogni unità impiegata in una determinata funzione non è utilizzabile per un’altra voce di spesa, e corrisponde, dalla prospettiva dell’intero bilancio pubblico, ad un costo-opportunità</a:t>
            </a:r>
            <a:r>
              <a:rPr lang="it-IT" sz="1800" b="0" i="0" u="none" strike="noStrike" dirty="0">
                <a:solidFill>
                  <a:srgbClr val="000000"/>
                </a:solidFill>
                <a:effectLst/>
                <a:latin typeface="Quattrocento Sans" panose="020F0502020204030204" pitchFamily="34" charset="0"/>
              </a:rPr>
              <a:t>"</a:t>
            </a:r>
          </a:p>
          <a:p>
            <a:pPr rtl="0">
              <a:lnSpc>
                <a:spcPct val="130000"/>
              </a:lnSpc>
              <a:spcBef>
                <a:spcPts val="0"/>
              </a:spcBef>
              <a:spcAft>
                <a:spcPts val="800"/>
              </a:spcAft>
            </a:pPr>
            <a:r>
              <a:rPr lang="it-IT" sz="1800" b="0" i="0" u="none" strike="noStrike" dirty="0">
                <a:solidFill>
                  <a:srgbClr val="000000"/>
                </a:solidFill>
                <a:effectLst/>
                <a:latin typeface="Quattrocento Sans" panose="020F0502020204030204" pitchFamily="34" charset="0"/>
              </a:rPr>
              <a:t>In altre parole ISTAT conferma che le spese per investimenti in istruzione e sanità vengono sacrificate a vantaggio del settore militare</a:t>
            </a:r>
            <a:endParaRPr dirty="0"/>
          </a:p>
        </p:txBody>
      </p:sp>
      <p:grpSp>
        <p:nvGrpSpPr>
          <p:cNvPr id="7" name="Gruppo 6">
            <a:extLst>
              <a:ext uri="{FF2B5EF4-FFF2-40B4-BE49-F238E27FC236}">
                <a16:creationId xmlns:a16="http://schemas.microsoft.com/office/drawing/2014/main" xmlns="" id="{93E6AA07-1991-92E7-0F5E-AAB37CE679FB}"/>
              </a:ext>
            </a:extLst>
          </p:cNvPr>
          <p:cNvGrpSpPr/>
          <p:nvPr/>
        </p:nvGrpSpPr>
        <p:grpSpPr>
          <a:xfrm>
            <a:off x="6096000" y="2107005"/>
            <a:ext cx="5758243" cy="4229241"/>
            <a:chOff x="6096000" y="2107005"/>
            <a:chExt cx="5758243" cy="4229241"/>
          </a:xfrm>
        </p:grpSpPr>
        <p:sp>
          <p:nvSpPr>
            <p:cNvPr id="2" name="CasellaDiTesto 1">
              <a:extLst>
                <a:ext uri="{FF2B5EF4-FFF2-40B4-BE49-F238E27FC236}">
                  <a16:creationId xmlns:a16="http://schemas.microsoft.com/office/drawing/2014/main" xmlns="" id="{F4BB424B-CBBC-DC06-9B10-C47FA1D93149}"/>
                </a:ext>
              </a:extLst>
            </p:cNvPr>
            <p:cNvSpPr txBox="1"/>
            <p:nvPr/>
          </p:nvSpPr>
          <p:spPr>
            <a:xfrm>
              <a:off x="7048516" y="5813026"/>
              <a:ext cx="4269144" cy="523220"/>
            </a:xfrm>
            <a:prstGeom prst="rect">
              <a:avLst/>
            </a:prstGeom>
            <a:noFill/>
          </p:spPr>
          <p:txBody>
            <a:bodyPr wrap="square" rtlCol="0">
              <a:spAutoFit/>
            </a:bodyPr>
            <a:lstStyle/>
            <a:p>
              <a:r>
                <a:rPr lang="it-IT" sz="1400" b="0" i="0" u="none" strike="noStrike" dirty="0">
                  <a:solidFill>
                    <a:srgbClr val="000000"/>
                  </a:solidFill>
                  <a:effectLst/>
                  <a:latin typeface="Quattrocento Sans" panose="020F0502020204030204" pitchFamily="34" charset="0"/>
                </a:rPr>
                <a:t>ISTAT, Rapporto </a:t>
              </a:r>
              <a:r>
                <a:rPr lang="it-IT" sz="1400" b="0" i="0" u="none" strike="noStrike" dirty="0" err="1">
                  <a:solidFill>
                    <a:srgbClr val="000000"/>
                  </a:solidFill>
                  <a:effectLst/>
                  <a:latin typeface="Quattrocento Sans" panose="020F0502020204030204" pitchFamily="34" charset="0"/>
                </a:rPr>
                <a:t>SDGs</a:t>
              </a:r>
              <a:r>
                <a:rPr lang="it-IT" sz="1400" b="0" i="0" u="none" strike="noStrike" dirty="0">
                  <a:solidFill>
                    <a:srgbClr val="000000"/>
                  </a:solidFill>
                  <a:effectLst/>
                  <a:latin typeface="Quattrocento Sans" panose="020F0502020204030204" pitchFamily="34" charset="0"/>
                </a:rPr>
                <a:t> 2023. Informazioni statistiche per l’Agenda 2030 in Italia, pag. 175-176</a:t>
              </a:r>
              <a:endParaRPr lang="it-IT" dirty="0"/>
            </a:p>
          </p:txBody>
        </p:sp>
        <p:pic>
          <p:nvPicPr>
            <p:cNvPr id="4" name="Immagine 3">
              <a:extLst>
                <a:ext uri="{FF2B5EF4-FFF2-40B4-BE49-F238E27FC236}">
                  <a16:creationId xmlns:a16="http://schemas.microsoft.com/office/drawing/2014/main" xmlns="" id="{0A094C0C-1332-35FD-D17B-FA453AFEE6AA}"/>
                </a:ext>
              </a:extLst>
            </p:cNvPr>
            <p:cNvPicPr>
              <a:picLocks noChangeAspect="1"/>
            </p:cNvPicPr>
            <p:nvPr/>
          </p:nvPicPr>
          <p:blipFill>
            <a:blip r:embed="rId3"/>
            <a:stretch>
              <a:fillRect/>
            </a:stretch>
          </p:blipFill>
          <p:spPr>
            <a:xfrm>
              <a:off x="6096000" y="2107005"/>
              <a:ext cx="5758243" cy="3353702"/>
            </a:xfrm>
            <a:prstGeom prst="rect">
              <a:avLst/>
            </a:prstGeom>
          </p:spPr>
        </p:pic>
      </p:grpSp>
      <p:pic>
        <p:nvPicPr>
          <p:cNvPr id="6" name="Immagine 5">
            <a:extLst>
              <a:ext uri="{FF2B5EF4-FFF2-40B4-BE49-F238E27FC236}">
                <a16:creationId xmlns:a16="http://schemas.microsoft.com/office/drawing/2014/main" xmlns="" id="{06B2A98E-C3BA-A8A1-5611-37D092833C92}"/>
              </a:ext>
            </a:extLst>
          </p:cNvPr>
          <p:cNvPicPr>
            <a:picLocks noChangeAspect="1"/>
          </p:cNvPicPr>
          <p:nvPr/>
        </p:nvPicPr>
        <p:blipFill>
          <a:blip r:embed="rId4"/>
          <a:stretch>
            <a:fillRect/>
          </a:stretch>
        </p:blipFill>
        <p:spPr>
          <a:xfrm>
            <a:off x="9183088" y="187238"/>
            <a:ext cx="1567396" cy="1567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wipe(down)">
                                      <p:cBhvr>
                                        <p:cTn id="7" dur="500"/>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wipe(down)">
                                      <p:cBhvr>
                                        <p:cTn id="12" dur="500"/>
                                        <p:tgtEl>
                                          <p:spTgt spid="216">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16">
                                            <p:txEl>
                                              <p:pRg st="2" end="2"/>
                                            </p:txEl>
                                          </p:spTgt>
                                        </p:tgtEl>
                                        <p:attrNameLst>
                                          <p:attrName>style.visibility</p:attrName>
                                        </p:attrNameLst>
                                      </p:cBhvr>
                                      <p:to>
                                        <p:strVal val="visible"/>
                                      </p:to>
                                    </p:set>
                                    <p:animEffect transition="in" filter="wipe(down)">
                                      <p:cBhvr>
                                        <p:cTn id="15" dur="500"/>
                                        <p:tgtEl>
                                          <p:spTgt spid="216">
                                            <p:txEl>
                                              <p:pRg st="2" end="2"/>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6">
                                            <p:txEl>
                                              <p:pRg st="3" end="3"/>
                                            </p:txEl>
                                          </p:spTgt>
                                        </p:tgtEl>
                                        <p:attrNameLst>
                                          <p:attrName>style.visibility</p:attrName>
                                        </p:attrNameLst>
                                      </p:cBhvr>
                                      <p:to>
                                        <p:strVal val="visible"/>
                                      </p:to>
                                    </p:set>
                                    <p:animEffect transition="in" filter="wipe(down)">
                                      <p:cBhvr>
                                        <p:cTn id="22" dur="500"/>
                                        <p:tgtEl>
                                          <p:spTgt spid="2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6">
                                            <p:txEl>
                                              <p:pRg st="4" end="4"/>
                                            </p:txEl>
                                          </p:spTgt>
                                        </p:tgtEl>
                                        <p:attrNameLst>
                                          <p:attrName>style.visibility</p:attrName>
                                        </p:attrNameLst>
                                      </p:cBhvr>
                                      <p:to>
                                        <p:strVal val="visible"/>
                                      </p:to>
                                    </p:set>
                                    <p:animEffect transition="in" filter="wipe(down)">
                                      <p:cBhvr>
                                        <p:cTn id="27" dur="500"/>
                                        <p:tgtEl>
                                          <p:spTgt spid="2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5316207\Downloads\IMG_3475.jpg"/>
          <p:cNvPicPr>
            <a:picLocks noChangeAspect="1" noChangeArrowheads="1"/>
          </p:cNvPicPr>
          <p:nvPr/>
        </p:nvPicPr>
        <p:blipFill>
          <a:blip r:embed="rId2"/>
          <a:srcRect/>
          <a:stretch>
            <a:fillRect/>
          </a:stretch>
        </p:blipFill>
        <p:spPr bwMode="auto">
          <a:xfrm>
            <a:off x="2639898" y="165461"/>
            <a:ext cx="6239398" cy="62893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it-IT" b="1">
                <a:solidFill>
                  <a:srgbClr val="0070C0"/>
                </a:solidFill>
              </a:rPr>
              <a:t>Carta di Ottawa (1986)</a:t>
            </a:r>
            <a:endParaRPr/>
          </a:p>
        </p:txBody>
      </p:sp>
      <p:sp>
        <p:nvSpPr>
          <p:cNvPr id="705" name="Google Shape;705;p74"/>
          <p:cNvSpPr txBox="1">
            <a:spLocks noGrp="1"/>
          </p:cNvSpPr>
          <p:nvPr>
            <p:ph type="body" idx="1"/>
          </p:nvPr>
        </p:nvSpPr>
        <p:spPr>
          <a:xfrm>
            <a:off x="623393" y="1552575"/>
            <a:ext cx="7168058" cy="49911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20000"/>
              </a:lnSpc>
              <a:spcBef>
                <a:spcPts val="0"/>
              </a:spcBef>
              <a:spcAft>
                <a:spcPts val="0"/>
              </a:spcAft>
              <a:buClr>
                <a:schemeClr val="dk1"/>
              </a:buClr>
              <a:buSzPct val="100000"/>
              <a:buChar char="•"/>
            </a:pPr>
            <a:r>
              <a:rPr lang="it-IT"/>
              <a:t>Le condizioni e le risorse fondamentali per la salute sono </a:t>
            </a:r>
            <a:r>
              <a:rPr lang="it-IT" b="1">
                <a:solidFill>
                  <a:srgbClr val="0070C0"/>
                </a:solidFill>
              </a:rPr>
              <a:t>la pace</a:t>
            </a:r>
            <a:r>
              <a:rPr lang="it-IT"/>
              <a:t>, l’abitazione, l’istruzione, il cibo, un reddito, un ecosistema stabile, le risorse sostenibili, la giustizia sociale e l'equità</a:t>
            </a:r>
            <a:endParaRPr/>
          </a:p>
          <a:p>
            <a:pPr marL="228600" lvl="0" indent="-228600" algn="l" rtl="0">
              <a:lnSpc>
                <a:spcPct val="120000"/>
              </a:lnSpc>
              <a:spcBef>
                <a:spcPts val="1000"/>
              </a:spcBef>
              <a:spcAft>
                <a:spcPts val="0"/>
              </a:spcAft>
              <a:buClr>
                <a:schemeClr val="dk1"/>
              </a:buClr>
              <a:buSzPct val="100000"/>
              <a:buChar char="•"/>
            </a:pPr>
            <a:r>
              <a:rPr lang="it-IT"/>
              <a:t>Il miglioramento dei livelli di salute deve essere saldamente basato su questi prerequisiti fondamentali</a:t>
            </a:r>
            <a:endParaRPr/>
          </a:p>
          <a:p>
            <a:pPr marL="685800" lvl="1" indent="-228600" algn="l" rtl="0">
              <a:lnSpc>
                <a:spcPct val="120000"/>
              </a:lnSpc>
              <a:spcBef>
                <a:spcPts val="500"/>
              </a:spcBef>
              <a:spcAft>
                <a:spcPts val="0"/>
              </a:spcAft>
              <a:buClr>
                <a:schemeClr val="dk1"/>
              </a:buClr>
              <a:buSzPct val="100000"/>
              <a:buChar char="•"/>
            </a:pPr>
            <a:r>
              <a:rPr lang="it-IT"/>
              <a:t>che vengono tutti danneggiati dalla guerra</a:t>
            </a:r>
            <a:endParaRPr/>
          </a:p>
          <a:p>
            <a:pPr marL="228600" lvl="0" indent="-228600" algn="l" rtl="0">
              <a:lnSpc>
                <a:spcPct val="140000"/>
              </a:lnSpc>
              <a:spcBef>
                <a:spcPts val="1000"/>
              </a:spcBef>
              <a:spcAft>
                <a:spcPts val="0"/>
              </a:spcAft>
              <a:buClr>
                <a:schemeClr val="dk1"/>
              </a:buClr>
              <a:buSzPct val="100000"/>
              <a:buChar char="•"/>
            </a:pPr>
            <a:r>
              <a:rPr lang="it-IT"/>
              <a:t>La promozione della pace rappresenta quindi un compito professionale di sanità pubblica</a:t>
            </a:r>
            <a:endParaRPr/>
          </a:p>
        </p:txBody>
      </p:sp>
      <p:pic>
        <p:nvPicPr>
          <p:cNvPr id="706" name="Google Shape;706;p74" descr="https://www.thomasdiller.com/wp-content/uploads/2018/01/Ottawa-Charta-Logo.jpg"/>
          <p:cNvPicPr preferRelativeResize="0"/>
          <p:nvPr/>
        </p:nvPicPr>
        <p:blipFill rotWithShape="1">
          <a:blip r:embed="rId3">
            <a:alphaModFix/>
          </a:blip>
          <a:srcRect/>
          <a:stretch/>
        </p:blipFill>
        <p:spPr>
          <a:xfrm>
            <a:off x="7972425" y="1690688"/>
            <a:ext cx="3810000" cy="33718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Verdana"/>
              <a:buNone/>
            </a:pPr>
            <a:r>
              <a:rPr lang="it-IT">
                <a:solidFill>
                  <a:srgbClr val="0070C0"/>
                </a:solidFill>
                <a:latin typeface="Verdana"/>
                <a:ea typeface="Verdana"/>
                <a:cs typeface="Verdana"/>
                <a:sym typeface="Verdana"/>
              </a:rPr>
              <a:t>Guerra e terrorismo</a:t>
            </a:r>
            <a:endParaRPr/>
          </a:p>
        </p:txBody>
      </p:sp>
      <p:sp>
        <p:nvSpPr>
          <p:cNvPr id="250" name="Google Shape;250;p21"/>
          <p:cNvSpPr txBox="1">
            <a:spLocks noGrp="1"/>
          </p:cNvSpPr>
          <p:nvPr>
            <p:ph type="body" idx="1"/>
          </p:nvPr>
        </p:nvSpPr>
        <p:spPr>
          <a:xfrm>
            <a:off x="609600" y="1859973"/>
            <a:ext cx="10972800" cy="3834245"/>
          </a:xfrm>
          <a:prstGeom prst="rect">
            <a:avLst/>
          </a:prstGeom>
          <a:noFill/>
          <a:ln>
            <a:noFill/>
          </a:ln>
        </p:spPr>
        <p:txBody>
          <a:bodyPr spcFirstLastPara="1" wrap="square" lIns="91425" tIns="45700" rIns="91425" bIns="45700" anchor="t" anchorCtr="0">
            <a:normAutofit/>
          </a:bodyPr>
          <a:lstStyle/>
          <a:p>
            <a:pPr marL="228600" lvl="0" indent="-228600" algn="l" rtl="0">
              <a:lnSpc>
                <a:spcPct val="130000"/>
              </a:lnSpc>
              <a:spcBef>
                <a:spcPts val="0"/>
              </a:spcBef>
              <a:spcAft>
                <a:spcPts val="0"/>
              </a:spcAft>
              <a:buClr>
                <a:schemeClr val="dk1"/>
              </a:buClr>
              <a:buSzPts val="2400"/>
              <a:buChar char="•"/>
            </a:pPr>
            <a:r>
              <a:rPr lang="it-IT" sz="2400" dirty="0">
                <a:latin typeface="Verdana"/>
                <a:ea typeface="Verdana"/>
                <a:cs typeface="Verdana"/>
                <a:sym typeface="Verdana"/>
              </a:rPr>
              <a:t>Due fenomeni diversi per entità, motivazioni, protagonisti</a:t>
            </a:r>
            <a:endParaRPr dirty="0"/>
          </a:p>
          <a:p>
            <a:pPr marL="228600" lvl="0" indent="-228600" algn="l" rtl="0">
              <a:lnSpc>
                <a:spcPct val="130000"/>
              </a:lnSpc>
              <a:spcBef>
                <a:spcPts val="1000"/>
              </a:spcBef>
              <a:spcAft>
                <a:spcPts val="0"/>
              </a:spcAft>
              <a:buClr>
                <a:schemeClr val="dk1"/>
              </a:buClr>
              <a:buSzPts val="2400"/>
              <a:buChar char="•"/>
            </a:pPr>
            <a:r>
              <a:rPr lang="it-IT" sz="2400" dirty="0">
                <a:latin typeface="Verdana"/>
                <a:ea typeface="Verdana"/>
                <a:cs typeface="Verdana"/>
                <a:sym typeface="Verdana"/>
              </a:rPr>
              <a:t>Però entrambi rappresentano </a:t>
            </a:r>
            <a:r>
              <a:rPr lang="it-IT" sz="2400" i="1" dirty="0">
                <a:latin typeface="Verdana"/>
                <a:ea typeface="Verdana"/>
                <a:cs typeface="Verdana"/>
                <a:sym typeface="Verdana"/>
              </a:rPr>
              <a:t>forme di violenza esercitata (o minacciata) per motivi politici, colpiscono prevalentemente la popolazione civile e provocano reazioni di paura collettiva</a:t>
            </a:r>
            <a:endParaRPr lang="it-IT" i="1" dirty="0"/>
          </a:p>
          <a:p>
            <a:pPr marL="228600" lvl="0" indent="-228600" algn="l" rtl="0">
              <a:lnSpc>
                <a:spcPct val="130000"/>
              </a:lnSpc>
              <a:spcBef>
                <a:spcPts val="1000"/>
              </a:spcBef>
              <a:spcAft>
                <a:spcPts val="0"/>
              </a:spcAft>
              <a:buClr>
                <a:schemeClr val="dk1"/>
              </a:buClr>
              <a:buSzPts val="2400"/>
              <a:buChar char="•"/>
            </a:pPr>
            <a:r>
              <a:rPr lang="it-IT" sz="2400" dirty="0">
                <a:latin typeface="Verdana"/>
                <a:ea typeface="Verdana"/>
                <a:cs typeface="Verdana"/>
                <a:sym typeface="Verdana"/>
              </a:rPr>
              <a:t>Dal punto di vista delle conseguenze sanitarie è difficile tenere distinti atti di guerra da quelli del terrorismo</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25A096AF-32B1-DE9C-3FA2-E504239E2CA9}"/>
              </a:ext>
            </a:extLst>
          </p:cNvPr>
          <p:cNvSpPr>
            <a:spLocks noGrp="1"/>
          </p:cNvSpPr>
          <p:nvPr>
            <p:ph type="title"/>
          </p:nvPr>
        </p:nvSpPr>
        <p:spPr>
          <a:xfrm>
            <a:off x="705726" y="995035"/>
            <a:ext cx="10515600" cy="2852737"/>
          </a:xfrm>
        </p:spPr>
        <p:txBody>
          <a:bodyPr/>
          <a:lstStyle/>
          <a:p>
            <a:r>
              <a:rPr lang="it-IT" dirty="0"/>
              <a:t>«</a:t>
            </a:r>
            <a:r>
              <a:rPr lang="it-IT" i="1" dirty="0"/>
              <a:t>Però l’intervento militare è l’unica cosa efficace contro terroristi o dittatori aggressivi</a:t>
            </a:r>
            <a:r>
              <a:rPr lang="it-IT" dirty="0"/>
              <a:t>…»</a:t>
            </a:r>
          </a:p>
        </p:txBody>
      </p:sp>
      <p:sp>
        <p:nvSpPr>
          <p:cNvPr id="5" name="Segnaposto testo 4">
            <a:extLst>
              <a:ext uri="{FF2B5EF4-FFF2-40B4-BE49-F238E27FC236}">
                <a16:creationId xmlns:a16="http://schemas.microsoft.com/office/drawing/2014/main" xmlns="" id="{4FB7627C-BC90-72B0-4FBA-677C3D422E76}"/>
              </a:ext>
            </a:extLst>
          </p:cNvPr>
          <p:cNvSpPr>
            <a:spLocks noGrp="1"/>
          </p:cNvSpPr>
          <p:nvPr>
            <p:ph type="body" idx="1"/>
          </p:nvPr>
        </p:nvSpPr>
        <p:spPr/>
        <p:txBody>
          <a:bodyPr>
            <a:normAutofit/>
          </a:bodyPr>
          <a:lstStyle/>
          <a:p>
            <a:pPr algn="r"/>
            <a:r>
              <a:rPr lang="it-IT" sz="4400" b="1" dirty="0">
                <a:solidFill>
                  <a:schemeClr val="accent1"/>
                </a:solidFill>
              </a:rPr>
              <a:t>Siamo sicuri? </a:t>
            </a:r>
          </a:p>
        </p:txBody>
      </p:sp>
    </p:spTree>
    <p:extLst>
      <p:ext uri="{BB962C8B-B14F-4D97-AF65-F5344CB8AC3E}">
        <p14:creationId xmlns:p14="http://schemas.microsoft.com/office/powerpoint/2010/main" xmlns="" val="275045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3" descr="incidence-of-terrorism-1"/>
          <p:cNvPicPr preferRelativeResize="0"/>
          <p:nvPr/>
        </p:nvPicPr>
        <p:blipFill rotWithShape="1">
          <a:blip r:embed="rId3">
            <a:alphaModFix/>
          </a:blip>
          <a:srcRect/>
          <a:stretch/>
        </p:blipFill>
        <p:spPr>
          <a:xfrm>
            <a:off x="1475509" y="188914"/>
            <a:ext cx="9647576" cy="6251575"/>
          </a:xfrm>
          <a:prstGeom prst="rect">
            <a:avLst/>
          </a:prstGeom>
          <a:noFill/>
          <a:ln>
            <a:noFill/>
          </a:ln>
        </p:spPr>
      </p:pic>
      <p:sp>
        <p:nvSpPr>
          <p:cNvPr id="263" name="Google Shape;263;p23"/>
          <p:cNvSpPr/>
          <p:nvPr/>
        </p:nvSpPr>
        <p:spPr>
          <a:xfrm>
            <a:off x="7748734" y="188914"/>
            <a:ext cx="1353704" cy="574675"/>
          </a:xfrm>
          <a:prstGeom prst="ellipse">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4" descr="incidence-of-terrorism-1"/>
          <p:cNvPicPr preferRelativeResize="0"/>
          <p:nvPr/>
        </p:nvPicPr>
        <p:blipFill rotWithShape="1">
          <a:blip r:embed="rId3">
            <a:alphaModFix/>
          </a:blip>
          <a:srcRect/>
          <a:stretch/>
        </p:blipFill>
        <p:spPr>
          <a:xfrm>
            <a:off x="1880755" y="188914"/>
            <a:ext cx="9476509" cy="6251575"/>
          </a:xfrm>
          <a:prstGeom prst="rect">
            <a:avLst/>
          </a:prstGeom>
          <a:noFill/>
          <a:ln>
            <a:noFill/>
          </a:ln>
        </p:spPr>
      </p:pic>
      <p:grpSp>
        <p:nvGrpSpPr>
          <p:cNvPr id="2" name="Google Shape;270;p24"/>
          <p:cNvGrpSpPr/>
          <p:nvPr/>
        </p:nvGrpSpPr>
        <p:grpSpPr>
          <a:xfrm>
            <a:off x="4271434" y="2565400"/>
            <a:ext cx="2592917" cy="2592388"/>
            <a:chOff x="1837" y="1616"/>
            <a:chExt cx="1225" cy="1633"/>
          </a:xfrm>
        </p:grpSpPr>
        <p:sp>
          <p:nvSpPr>
            <p:cNvPr id="271" name="Google Shape;271;p24"/>
            <p:cNvSpPr txBox="1"/>
            <p:nvPr/>
          </p:nvSpPr>
          <p:spPr>
            <a:xfrm>
              <a:off x="1837" y="1616"/>
              <a:ext cx="1225" cy="40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a:solidFill>
                    <a:schemeClr val="dk1"/>
                  </a:solidFill>
                  <a:latin typeface="Verdana"/>
                  <a:ea typeface="Verdana"/>
                  <a:cs typeface="Verdana"/>
                  <a:sym typeface="Verdana"/>
                </a:rPr>
                <a:t>Inizia la guerra contro il terrorismo…</a:t>
              </a:r>
              <a:endParaRPr/>
            </a:p>
          </p:txBody>
        </p:sp>
        <p:cxnSp>
          <p:nvCxnSpPr>
            <p:cNvPr id="272" name="Google Shape;272;p24"/>
            <p:cNvCxnSpPr/>
            <p:nvPr/>
          </p:nvCxnSpPr>
          <p:spPr>
            <a:xfrm>
              <a:off x="3061" y="2205"/>
              <a:ext cx="0" cy="1044"/>
            </a:xfrm>
            <a:prstGeom prst="straightConnector1">
              <a:avLst/>
            </a:prstGeom>
            <a:noFill/>
            <a:ln w="9525" cap="flat" cmpd="sng">
              <a:solidFill>
                <a:schemeClr val="dk1"/>
              </a:solidFill>
              <a:prstDash val="solid"/>
              <a:round/>
              <a:headEnd type="none" w="med" len="med"/>
              <a:tailEnd type="triangle" w="med" len="med"/>
            </a:ln>
          </p:spPr>
        </p:cxnSp>
      </p:grpSp>
      <p:sp>
        <p:nvSpPr>
          <p:cNvPr id="273" name="Google Shape;273;p24"/>
          <p:cNvSpPr/>
          <p:nvPr/>
        </p:nvSpPr>
        <p:spPr>
          <a:xfrm>
            <a:off x="7907482" y="188914"/>
            <a:ext cx="1452418" cy="574675"/>
          </a:xfrm>
          <a:prstGeom prst="ellipse">
            <a:avLst/>
          </a:prstGeom>
          <a:noFill/>
          <a:ln w="317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25" descr="number-of-terrorism-fatalities-by-region"/>
          <p:cNvPicPr preferRelativeResize="0"/>
          <p:nvPr/>
        </p:nvPicPr>
        <p:blipFill rotWithShape="1">
          <a:blip r:embed="rId3">
            <a:alphaModFix/>
          </a:blip>
          <a:srcRect/>
          <a:stretch/>
        </p:blipFill>
        <p:spPr>
          <a:xfrm>
            <a:off x="1413163" y="260350"/>
            <a:ext cx="9549245" cy="61023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6" descr="number-of-terrorism-fatalities-by-region"/>
          <p:cNvPicPr preferRelativeResize="0"/>
          <p:nvPr/>
        </p:nvPicPr>
        <p:blipFill rotWithShape="1">
          <a:blip r:embed="rId3">
            <a:alphaModFix/>
          </a:blip>
          <a:srcRect/>
          <a:stretch/>
        </p:blipFill>
        <p:spPr>
          <a:xfrm>
            <a:off x="1340427" y="260350"/>
            <a:ext cx="10214264" cy="6102350"/>
          </a:xfrm>
          <a:prstGeom prst="rect">
            <a:avLst/>
          </a:prstGeom>
          <a:noFill/>
          <a:ln>
            <a:noFill/>
          </a:ln>
        </p:spPr>
      </p:pic>
      <p:grpSp>
        <p:nvGrpSpPr>
          <p:cNvPr id="2" name="Google Shape;285;p26"/>
          <p:cNvGrpSpPr/>
          <p:nvPr/>
        </p:nvGrpSpPr>
        <p:grpSpPr>
          <a:xfrm>
            <a:off x="5646497" y="2636840"/>
            <a:ext cx="2592917" cy="2447925"/>
            <a:chOff x="2562" y="1616"/>
            <a:chExt cx="1225" cy="1542"/>
          </a:xfrm>
        </p:grpSpPr>
        <p:sp>
          <p:nvSpPr>
            <p:cNvPr id="286" name="Google Shape;286;p26"/>
            <p:cNvSpPr txBox="1"/>
            <p:nvPr/>
          </p:nvSpPr>
          <p:spPr>
            <a:xfrm>
              <a:off x="2562" y="1616"/>
              <a:ext cx="1225" cy="368"/>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a:solidFill>
                    <a:schemeClr val="dk1"/>
                  </a:solidFill>
                  <a:latin typeface="Verdana"/>
                  <a:ea typeface="Verdana"/>
                  <a:cs typeface="Verdana"/>
                  <a:sym typeface="Verdana"/>
                </a:rPr>
                <a:t>Inizia la guerra contro il terrorismo…</a:t>
              </a:r>
              <a:endParaRPr/>
            </a:p>
          </p:txBody>
        </p:sp>
        <p:cxnSp>
          <p:nvCxnSpPr>
            <p:cNvPr id="287" name="Google Shape;287;p26"/>
            <p:cNvCxnSpPr/>
            <p:nvPr/>
          </p:nvCxnSpPr>
          <p:spPr>
            <a:xfrm>
              <a:off x="3424" y="2205"/>
              <a:ext cx="0" cy="953"/>
            </a:xfrm>
            <a:prstGeom prst="straightConnector1">
              <a:avLst/>
            </a:prstGeom>
            <a:noFill/>
            <a:ln w="9525" cap="flat" cmpd="sng">
              <a:solidFill>
                <a:schemeClr val="dk1"/>
              </a:solidFill>
              <a:prstDash val="solid"/>
              <a:round/>
              <a:headEnd type="none" w="med" len="med"/>
              <a:tailEnd type="triangle" w="med" len="med"/>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67268F-9E1C-3C64-8D01-431492BA3CF3}"/>
              </a:ext>
            </a:extLst>
          </p:cNvPr>
          <p:cNvSpPr>
            <a:spLocks noGrp="1"/>
          </p:cNvSpPr>
          <p:nvPr>
            <p:ph type="title"/>
          </p:nvPr>
        </p:nvSpPr>
        <p:spPr>
          <a:xfrm>
            <a:off x="838200" y="249515"/>
            <a:ext cx="10515600" cy="1011729"/>
          </a:xfrm>
        </p:spPr>
        <p:txBody>
          <a:bodyPr/>
          <a:lstStyle/>
          <a:p>
            <a:r>
              <a:rPr lang="it-IT" b="1" dirty="0">
                <a:solidFill>
                  <a:schemeClr val="accent1"/>
                </a:solidFill>
              </a:rPr>
              <a:t>L’approccio nonviolento vs quello violento</a:t>
            </a:r>
          </a:p>
        </p:txBody>
      </p:sp>
      <p:sp>
        <p:nvSpPr>
          <p:cNvPr id="3" name="Segnaposto contenuto 2">
            <a:extLst>
              <a:ext uri="{FF2B5EF4-FFF2-40B4-BE49-F238E27FC236}">
                <a16:creationId xmlns:a16="http://schemas.microsoft.com/office/drawing/2014/main" xmlns="" id="{233AD54C-DE57-B161-C7FF-B92BD6D3A309}"/>
              </a:ext>
            </a:extLst>
          </p:cNvPr>
          <p:cNvSpPr>
            <a:spLocks noGrp="1"/>
          </p:cNvSpPr>
          <p:nvPr>
            <p:ph idx="1"/>
          </p:nvPr>
        </p:nvSpPr>
        <p:spPr>
          <a:xfrm>
            <a:off x="838200" y="1261244"/>
            <a:ext cx="10040007" cy="1607615"/>
          </a:xfrm>
        </p:spPr>
        <p:txBody>
          <a:bodyPr>
            <a:normAutofit fontScale="92500" lnSpcReduction="20000"/>
          </a:bodyPr>
          <a:lstStyle/>
          <a:p>
            <a:pPr algn="just">
              <a:lnSpc>
                <a:spcPct val="145000"/>
              </a:lnSpc>
              <a:spcBef>
                <a:spcPts val="0"/>
              </a:spcBef>
            </a:pPr>
            <a:r>
              <a:rPr lang="it-IT" dirty="0"/>
              <a:t>Nella sua più recente pubblicazione il </a:t>
            </a:r>
            <a:r>
              <a:rPr lang="en-US" dirty="0"/>
              <a:t>Peace Research Institute Oslo (PRIO) </a:t>
            </a:r>
            <a:r>
              <a:rPr lang="it-IT" dirty="0"/>
              <a:t>mette a confronto le campagne di resistenza nonviolenta e violenta. </a:t>
            </a:r>
          </a:p>
        </p:txBody>
      </p:sp>
      <p:sp>
        <p:nvSpPr>
          <p:cNvPr id="4" name="CasellaDiTesto 3">
            <a:extLst>
              <a:ext uri="{FF2B5EF4-FFF2-40B4-BE49-F238E27FC236}">
                <a16:creationId xmlns:a16="http://schemas.microsoft.com/office/drawing/2014/main" xmlns="" id="{14AA3FE5-0437-AB48-A9F2-02511ACAAB63}"/>
              </a:ext>
            </a:extLst>
          </p:cNvPr>
          <p:cNvSpPr txBox="1"/>
          <p:nvPr/>
        </p:nvSpPr>
        <p:spPr>
          <a:xfrm>
            <a:off x="704192" y="6474373"/>
            <a:ext cx="11011557" cy="261610"/>
          </a:xfrm>
          <a:prstGeom prst="rect">
            <a:avLst/>
          </a:prstGeom>
          <a:noFill/>
        </p:spPr>
        <p:txBody>
          <a:bodyPr wrap="square" rtlCol="0">
            <a:spAutoFit/>
          </a:bodyPr>
          <a:lstStyle/>
          <a:p>
            <a:pPr rtl="0">
              <a:spcBef>
                <a:spcPts val="0"/>
              </a:spcBef>
              <a:spcAft>
                <a:spcPts val="0"/>
              </a:spcAft>
            </a:pPr>
            <a:r>
              <a:rPr lang="it-IT" sz="1100" b="0" i="0" u="none" strike="noStrike" dirty="0" err="1">
                <a:solidFill>
                  <a:srgbClr val="000000"/>
                </a:solidFill>
                <a:effectLst/>
                <a:latin typeface="Calibri" panose="020F0502020204030204" pitchFamily="34" charset="0"/>
              </a:rPr>
              <a:t>Palik</a:t>
            </a:r>
            <a:r>
              <a:rPr lang="it-IT" sz="1100" b="0" i="0" u="none" strike="noStrike" dirty="0">
                <a:solidFill>
                  <a:srgbClr val="000000"/>
                </a:solidFill>
                <a:effectLst/>
                <a:latin typeface="Calibri" panose="020F0502020204030204" pitchFamily="34" charset="0"/>
              </a:rPr>
              <a:t>, </a:t>
            </a:r>
            <a:r>
              <a:rPr lang="it-IT" sz="1100" b="0" i="0" u="none" strike="noStrike" dirty="0" err="1">
                <a:solidFill>
                  <a:srgbClr val="000000"/>
                </a:solidFill>
                <a:effectLst/>
                <a:latin typeface="Calibri" panose="020F0502020204030204" pitchFamily="34" charset="0"/>
              </a:rPr>
              <a:t>Júlia</a:t>
            </a:r>
            <a:r>
              <a:rPr lang="it-IT" sz="1100" b="0" i="0" u="none" strike="noStrike" dirty="0">
                <a:solidFill>
                  <a:srgbClr val="000000"/>
                </a:solidFill>
                <a:effectLst/>
                <a:latin typeface="Calibri" panose="020F0502020204030204" pitchFamily="34" charset="0"/>
              </a:rPr>
              <a:t>; Anna Marie </a:t>
            </a:r>
            <a:r>
              <a:rPr lang="it-IT" sz="1100" b="0" i="0" u="none" strike="noStrike" dirty="0" err="1">
                <a:solidFill>
                  <a:srgbClr val="000000"/>
                </a:solidFill>
                <a:effectLst/>
                <a:latin typeface="Calibri" panose="020F0502020204030204" pitchFamily="34" charset="0"/>
              </a:rPr>
              <a:t>Obermeier</a:t>
            </a:r>
            <a:r>
              <a:rPr lang="it-IT" sz="1100" b="0" i="0" u="none" strike="noStrike" dirty="0">
                <a:solidFill>
                  <a:srgbClr val="000000"/>
                </a:solidFill>
                <a:effectLst/>
                <a:latin typeface="Calibri" panose="020F0502020204030204" pitchFamily="34" charset="0"/>
              </a:rPr>
              <a:t> &amp; Siri </a:t>
            </a:r>
            <a:r>
              <a:rPr lang="it-IT" sz="1100" b="0" i="0" u="none" strike="noStrike" dirty="0" err="1">
                <a:solidFill>
                  <a:srgbClr val="000000"/>
                </a:solidFill>
                <a:effectLst/>
                <a:latin typeface="Calibri" panose="020F0502020204030204" pitchFamily="34" charset="0"/>
              </a:rPr>
              <a:t>Aas</a:t>
            </a:r>
            <a:r>
              <a:rPr lang="it-IT" sz="1100" b="0" i="0" u="none" strike="noStrike" dirty="0">
                <a:solidFill>
                  <a:srgbClr val="000000"/>
                </a:solidFill>
                <a:effectLst/>
                <a:latin typeface="Calibri" panose="020F0502020204030204" pitchFamily="34" charset="0"/>
              </a:rPr>
              <a:t> </a:t>
            </a:r>
            <a:r>
              <a:rPr lang="it-IT" sz="1100" b="0" i="0" u="none" strike="noStrike" dirty="0" err="1">
                <a:solidFill>
                  <a:srgbClr val="000000"/>
                </a:solidFill>
                <a:effectLst/>
                <a:latin typeface="Calibri" panose="020F0502020204030204" pitchFamily="34" charset="0"/>
              </a:rPr>
              <a:t>Rustad</a:t>
            </a:r>
            <a:r>
              <a:rPr lang="it-IT" sz="1100" b="0" i="0" u="none" strike="noStrike" dirty="0">
                <a:solidFill>
                  <a:srgbClr val="000000"/>
                </a:solidFill>
                <a:effectLst/>
                <a:latin typeface="Calibri" panose="020F0502020204030204" pitchFamily="34" charset="0"/>
              </a:rPr>
              <a:t> (2022) </a:t>
            </a:r>
            <a:r>
              <a:rPr lang="it-IT" sz="1100" b="0" i="0" u="none" strike="noStrike" dirty="0" err="1">
                <a:solidFill>
                  <a:srgbClr val="000000"/>
                </a:solidFill>
                <a:effectLst/>
                <a:latin typeface="Calibri" panose="020F0502020204030204" pitchFamily="34" charset="0"/>
              </a:rPr>
              <a:t>Conflict</a:t>
            </a:r>
            <a:r>
              <a:rPr lang="it-IT" sz="1100" b="0" i="0" u="none" strike="noStrike" dirty="0">
                <a:solidFill>
                  <a:srgbClr val="000000"/>
                </a:solidFill>
                <a:effectLst/>
                <a:latin typeface="Calibri" panose="020F0502020204030204" pitchFamily="34" charset="0"/>
              </a:rPr>
              <a:t> Trends: A Global </a:t>
            </a:r>
            <a:r>
              <a:rPr lang="it-IT" sz="1100" b="0" i="0" u="none" strike="noStrike" dirty="0" err="1">
                <a:solidFill>
                  <a:srgbClr val="000000"/>
                </a:solidFill>
                <a:effectLst/>
                <a:latin typeface="Calibri" panose="020F0502020204030204" pitchFamily="34" charset="0"/>
              </a:rPr>
              <a:t>Overview</a:t>
            </a:r>
            <a:r>
              <a:rPr lang="it-IT" sz="1100" b="0" i="0" u="none" strike="noStrike" dirty="0">
                <a:solidFill>
                  <a:srgbClr val="000000"/>
                </a:solidFill>
                <a:effectLst/>
                <a:latin typeface="Calibri" panose="020F0502020204030204" pitchFamily="34" charset="0"/>
              </a:rPr>
              <a:t>, 1946–2021, pp. 31-36, PRIO Paper. Oslo: PRIO. https://www.prio.org/publications/13178</a:t>
            </a:r>
            <a:endParaRPr lang="it-IT" sz="1100" b="0" dirty="0">
              <a:effectLst/>
            </a:endParaRPr>
          </a:p>
        </p:txBody>
      </p:sp>
      <p:pic>
        <p:nvPicPr>
          <p:cNvPr id="5" name="Picture 2"/>
          <p:cNvPicPr>
            <a:picLocks noChangeAspect="1" noChangeArrowheads="1"/>
          </p:cNvPicPr>
          <p:nvPr/>
        </p:nvPicPr>
        <p:blipFill>
          <a:blip r:embed="rId2"/>
          <a:srcRect/>
          <a:stretch>
            <a:fillRect/>
          </a:stretch>
        </p:blipFill>
        <p:spPr bwMode="auto">
          <a:xfrm>
            <a:off x="3189080" y="2419350"/>
            <a:ext cx="7898677" cy="3893098"/>
          </a:xfrm>
          <a:prstGeom prst="rect">
            <a:avLst/>
          </a:prstGeom>
          <a:noFill/>
          <a:ln w="9525">
            <a:noFill/>
            <a:miter lim="800000"/>
            <a:headEnd/>
            <a:tailEnd/>
          </a:ln>
        </p:spPr>
      </p:pic>
    </p:spTree>
    <p:extLst>
      <p:ext uri="{BB962C8B-B14F-4D97-AF65-F5344CB8AC3E}">
        <p14:creationId xmlns:p14="http://schemas.microsoft.com/office/powerpoint/2010/main" xmlns="" val="119871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B67268F-9E1C-3C64-8D01-431492BA3CF3}"/>
              </a:ext>
            </a:extLst>
          </p:cNvPr>
          <p:cNvSpPr>
            <a:spLocks noGrp="1"/>
          </p:cNvSpPr>
          <p:nvPr>
            <p:ph type="title"/>
          </p:nvPr>
        </p:nvSpPr>
        <p:spPr>
          <a:xfrm>
            <a:off x="838200" y="249515"/>
            <a:ext cx="10515600" cy="1011729"/>
          </a:xfrm>
        </p:spPr>
        <p:txBody>
          <a:bodyPr/>
          <a:lstStyle/>
          <a:p>
            <a:r>
              <a:rPr lang="it-IT" b="1" dirty="0">
                <a:solidFill>
                  <a:schemeClr val="accent1"/>
                </a:solidFill>
              </a:rPr>
              <a:t>Risultato dell’analisi</a:t>
            </a:r>
          </a:p>
        </p:txBody>
      </p:sp>
      <p:sp>
        <p:nvSpPr>
          <p:cNvPr id="3" name="Segnaposto contenuto 2">
            <a:extLst>
              <a:ext uri="{FF2B5EF4-FFF2-40B4-BE49-F238E27FC236}">
                <a16:creationId xmlns:a16="http://schemas.microsoft.com/office/drawing/2014/main" xmlns="" id="{233AD54C-DE57-B161-C7FF-B92BD6D3A309}"/>
              </a:ext>
            </a:extLst>
          </p:cNvPr>
          <p:cNvSpPr>
            <a:spLocks noGrp="1"/>
          </p:cNvSpPr>
          <p:nvPr>
            <p:ph idx="1"/>
          </p:nvPr>
        </p:nvSpPr>
        <p:spPr>
          <a:xfrm>
            <a:off x="838200" y="1157731"/>
            <a:ext cx="10040007" cy="5337965"/>
          </a:xfrm>
        </p:spPr>
        <p:txBody>
          <a:bodyPr>
            <a:normAutofit fontScale="77500" lnSpcReduction="20000"/>
          </a:bodyPr>
          <a:lstStyle/>
          <a:p>
            <a:pPr algn="just">
              <a:lnSpc>
                <a:spcPct val="150000"/>
              </a:lnSpc>
              <a:spcBef>
                <a:spcPts val="0"/>
              </a:spcBef>
            </a:pPr>
            <a:r>
              <a:rPr lang="it-IT" dirty="0"/>
              <a:t>Emerge una maggiore efficacia delle campagne non violente, 48% di successo nel periodo 1989-2019 - anche se con tassi di successo in declino rispetto al passato (era del 53% dal 1900 al 2007) rispetto al 23% di successo delle campagne violente.</a:t>
            </a:r>
          </a:p>
          <a:p>
            <a:pPr algn="just">
              <a:lnSpc>
                <a:spcPct val="150000"/>
              </a:lnSpc>
              <a:spcBef>
                <a:spcPts val="0"/>
              </a:spcBef>
            </a:pPr>
            <a:r>
              <a:rPr lang="it-IT" dirty="0"/>
              <a:t>Le ragioni del maggiore successo possono essere molteplici: </a:t>
            </a:r>
          </a:p>
          <a:p>
            <a:pPr lvl="1" algn="just">
              <a:lnSpc>
                <a:spcPct val="150000"/>
              </a:lnSpc>
              <a:spcBef>
                <a:spcPts val="0"/>
              </a:spcBef>
            </a:pPr>
            <a:r>
              <a:rPr lang="it-IT" dirty="0"/>
              <a:t>la nonviolenza rafforza la legittimità (sia interna che internazionale) della lotta</a:t>
            </a:r>
          </a:p>
          <a:p>
            <a:pPr lvl="1" algn="just">
              <a:lnSpc>
                <a:spcPct val="150000"/>
              </a:lnSpc>
              <a:spcBef>
                <a:spcPts val="0"/>
              </a:spcBef>
            </a:pPr>
            <a:r>
              <a:rPr lang="it-IT" dirty="0"/>
              <a:t>permette una partecipazione più ampia alla lotta </a:t>
            </a:r>
          </a:p>
          <a:p>
            <a:pPr lvl="1" algn="just">
              <a:lnSpc>
                <a:spcPct val="150000"/>
              </a:lnSpc>
              <a:spcBef>
                <a:spcPts val="0"/>
              </a:spcBef>
            </a:pPr>
            <a:r>
              <a:rPr lang="it-IT" dirty="0"/>
              <a:t>la violenza del regime contro i movimenti nonviolenti ha maggiori probabilità di ritorcersi contro il regime stesso</a:t>
            </a:r>
          </a:p>
          <a:p>
            <a:pPr lvl="1" algn="just">
              <a:lnSpc>
                <a:spcPct val="150000"/>
              </a:lnSpc>
              <a:spcBef>
                <a:spcPts val="0"/>
              </a:spcBef>
            </a:pPr>
            <a:r>
              <a:rPr lang="it-IT" dirty="0"/>
              <a:t>le campagne nonviolente si diffondono geograficamente (soprattutto ai paesi vicini)</a:t>
            </a:r>
          </a:p>
          <a:p>
            <a:pPr lvl="1" algn="just">
              <a:lnSpc>
                <a:spcPct val="150000"/>
              </a:lnSpc>
              <a:spcBef>
                <a:spcPts val="0"/>
              </a:spcBef>
            </a:pPr>
            <a:r>
              <a:rPr lang="it-IT" dirty="0"/>
              <a:t>le campagne nonviolente aumentano le prospettive di transizione verso la democrazia e una maggiore giustizia sociale</a:t>
            </a:r>
          </a:p>
          <a:p>
            <a:pPr lvl="2" algn="just">
              <a:lnSpc>
                <a:spcPct val="150000"/>
              </a:lnSpc>
              <a:spcBef>
                <a:spcPts val="0"/>
              </a:spcBef>
            </a:pPr>
            <a:r>
              <a:rPr lang="it-IT" dirty="0"/>
              <a:t>contrastano quindi anche la violenza strutturale (mentre l’approccio militare la rafforza)</a:t>
            </a:r>
          </a:p>
          <a:p>
            <a:pPr algn="just">
              <a:lnSpc>
                <a:spcPct val="150000"/>
              </a:lnSpc>
              <a:spcBef>
                <a:spcPts val="0"/>
              </a:spcBef>
            </a:pPr>
            <a:endParaRPr lang="it-IT" dirty="0"/>
          </a:p>
        </p:txBody>
      </p:sp>
      <p:sp>
        <p:nvSpPr>
          <p:cNvPr id="4" name="CasellaDiTesto 3">
            <a:extLst>
              <a:ext uri="{FF2B5EF4-FFF2-40B4-BE49-F238E27FC236}">
                <a16:creationId xmlns:a16="http://schemas.microsoft.com/office/drawing/2014/main" xmlns="" id="{14AA3FE5-0437-AB48-A9F2-02511ACAAB63}"/>
              </a:ext>
            </a:extLst>
          </p:cNvPr>
          <p:cNvSpPr txBox="1"/>
          <p:nvPr/>
        </p:nvSpPr>
        <p:spPr>
          <a:xfrm>
            <a:off x="704192" y="6474373"/>
            <a:ext cx="11011557" cy="261610"/>
          </a:xfrm>
          <a:prstGeom prst="rect">
            <a:avLst/>
          </a:prstGeom>
          <a:noFill/>
        </p:spPr>
        <p:txBody>
          <a:bodyPr wrap="square" rtlCol="0">
            <a:spAutoFit/>
          </a:bodyPr>
          <a:lstStyle/>
          <a:p>
            <a:pPr rtl="0">
              <a:spcBef>
                <a:spcPts val="0"/>
              </a:spcBef>
              <a:spcAft>
                <a:spcPts val="0"/>
              </a:spcAft>
            </a:pPr>
            <a:r>
              <a:rPr lang="it-IT" sz="1100" b="0" i="0" u="none" strike="noStrike" dirty="0" err="1">
                <a:solidFill>
                  <a:srgbClr val="000000"/>
                </a:solidFill>
                <a:effectLst/>
                <a:latin typeface="Calibri" panose="020F0502020204030204" pitchFamily="34" charset="0"/>
              </a:rPr>
              <a:t>Palik</a:t>
            </a:r>
            <a:r>
              <a:rPr lang="it-IT" sz="1100" b="0" i="0" u="none" strike="noStrike" dirty="0">
                <a:solidFill>
                  <a:srgbClr val="000000"/>
                </a:solidFill>
                <a:effectLst/>
                <a:latin typeface="Calibri" panose="020F0502020204030204" pitchFamily="34" charset="0"/>
              </a:rPr>
              <a:t>, </a:t>
            </a:r>
            <a:r>
              <a:rPr lang="it-IT" sz="1100" b="0" i="0" u="none" strike="noStrike" dirty="0" err="1">
                <a:solidFill>
                  <a:srgbClr val="000000"/>
                </a:solidFill>
                <a:effectLst/>
                <a:latin typeface="Calibri" panose="020F0502020204030204" pitchFamily="34" charset="0"/>
              </a:rPr>
              <a:t>Júlia</a:t>
            </a:r>
            <a:r>
              <a:rPr lang="it-IT" sz="1100" b="0" i="0" u="none" strike="noStrike" dirty="0">
                <a:solidFill>
                  <a:srgbClr val="000000"/>
                </a:solidFill>
                <a:effectLst/>
                <a:latin typeface="Calibri" panose="020F0502020204030204" pitchFamily="34" charset="0"/>
              </a:rPr>
              <a:t>; Anna Marie </a:t>
            </a:r>
            <a:r>
              <a:rPr lang="it-IT" sz="1100" b="0" i="0" u="none" strike="noStrike" dirty="0" err="1">
                <a:solidFill>
                  <a:srgbClr val="000000"/>
                </a:solidFill>
                <a:effectLst/>
                <a:latin typeface="Calibri" panose="020F0502020204030204" pitchFamily="34" charset="0"/>
              </a:rPr>
              <a:t>Obermeier</a:t>
            </a:r>
            <a:r>
              <a:rPr lang="it-IT" sz="1100" b="0" i="0" u="none" strike="noStrike" dirty="0">
                <a:solidFill>
                  <a:srgbClr val="000000"/>
                </a:solidFill>
                <a:effectLst/>
                <a:latin typeface="Calibri" panose="020F0502020204030204" pitchFamily="34" charset="0"/>
              </a:rPr>
              <a:t> &amp; Siri </a:t>
            </a:r>
            <a:r>
              <a:rPr lang="it-IT" sz="1100" b="0" i="0" u="none" strike="noStrike" dirty="0" err="1">
                <a:solidFill>
                  <a:srgbClr val="000000"/>
                </a:solidFill>
                <a:effectLst/>
                <a:latin typeface="Calibri" panose="020F0502020204030204" pitchFamily="34" charset="0"/>
              </a:rPr>
              <a:t>Aas</a:t>
            </a:r>
            <a:r>
              <a:rPr lang="it-IT" sz="1100" b="0" i="0" u="none" strike="noStrike" dirty="0">
                <a:solidFill>
                  <a:srgbClr val="000000"/>
                </a:solidFill>
                <a:effectLst/>
                <a:latin typeface="Calibri" panose="020F0502020204030204" pitchFamily="34" charset="0"/>
              </a:rPr>
              <a:t> </a:t>
            </a:r>
            <a:r>
              <a:rPr lang="it-IT" sz="1100" b="0" i="0" u="none" strike="noStrike" dirty="0" err="1">
                <a:solidFill>
                  <a:srgbClr val="000000"/>
                </a:solidFill>
                <a:effectLst/>
                <a:latin typeface="Calibri" panose="020F0502020204030204" pitchFamily="34" charset="0"/>
              </a:rPr>
              <a:t>Rustad</a:t>
            </a:r>
            <a:r>
              <a:rPr lang="it-IT" sz="1100" b="0" i="0" u="none" strike="noStrike" dirty="0">
                <a:solidFill>
                  <a:srgbClr val="000000"/>
                </a:solidFill>
                <a:effectLst/>
                <a:latin typeface="Calibri" panose="020F0502020204030204" pitchFamily="34" charset="0"/>
              </a:rPr>
              <a:t> (2022) </a:t>
            </a:r>
            <a:r>
              <a:rPr lang="it-IT" sz="1100" b="0" i="0" u="none" strike="noStrike" dirty="0" err="1">
                <a:solidFill>
                  <a:srgbClr val="000000"/>
                </a:solidFill>
                <a:effectLst/>
                <a:latin typeface="Calibri" panose="020F0502020204030204" pitchFamily="34" charset="0"/>
              </a:rPr>
              <a:t>Conflict</a:t>
            </a:r>
            <a:r>
              <a:rPr lang="it-IT" sz="1100" b="0" i="0" u="none" strike="noStrike" dirty="0">
                <a:solidFill>
                  <a:srgbClr val="000000"/>
                </a:solidFill>
                <a:effectLst/>
                <a:latin typeface="Calibri" panose="020F0502020204030204" pitchFamily="34" charset="0"/>
              </a:rPr>
              <a:t> Trends: A Global </a:t>
            </a:r>
            <a:r>
              <a:rPr lang="it-IT" sz="1100" b="0" i="0" u="none" strike="noStrike" dirty="0" err="1">
                <a:solidFill>
                  <a:srgbClr val="000000"/>
                </a:solidFill>
                <a:effectLst/>
                <a:latin typeface="Calibri" panose="020F0502020204030204" pitchFamily="34" charset="0"/>
              </a:rPr>
              <a:t>Overview</a:t>
            </a:r>
            <a:r>
              <a:rPr lang="it-IT" sz="1100" b="0" i="0" u="none" strike="noStrike" dirty="0">
                <a:solidFill>
                  <a:srgbClr val="000000"/>
                </a:solidFill>
                <a:effectLst/>
                <a:latin typeface="Calibri" panose="020F0502020204030204" pitchFamily="34" charset="0"/>
              </a:rPr>
              <a:t>, 1946–2021, pp. 31-36, PRIO Paper. Oslo: PRIO. https://www.prio.org/publications/13178</a:t>
            </a:r>
            <a:endParaRPr lang="it-IT" sz="1100" b="0" dirty="0">
              <a:effectLst/>
            </a:endParaRPr>
          </a:p>
        </p:txBody>
      </p:sp>
    </p:spTree>
    <p:extLst>
      <p:ext uri="{BB962C8B-B14F-4D97-AF65-F5344CB8AC3E}">
        <p14:creationId xmlns:p14="http://schemas.microsoft.com/office/powerpoint/2010/main" xmlns="" val="237354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70C0"/>
                </a:solidFill>
              </a:rPr>
              <a:t>Un esempio concreto: </a:t>
            </a:r>
            <a:r>
              <a:rPr lang="it-IT" b="1" dirty="0" smtClean="0">
                <a:solidFill>
                  <a:srgbClr val="0070C0"/>
                </a:solidFill>
              </a:rPr>
              <a:t>Afghanistan</a:t>
            </a:r>
            <a:endParaRPr lang="it-IT" b="1" dirty="0">
              <a:solidFill>
                <a:srgbClr val="0070C0"/>
              </a:solidFill>
            </a:endParaRPr>
          </a:p>
        </p:txBody>
      </p:sp>
      <p:sp>
        <p:nvSpPr>
          <p:cNvPr id="4" name="Segnaposto testo 3"/>
          <p:cNvSpPr>
            <a:spLocks noGrp="1"/>
          </p:cNvSpPr>
          <p:nvPr>
            <p:ph type="body" idx="1"/>
          </p:nvPr>
        </p:nvSpPr>
        <p:spPr/>
        <p:txBody>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sz="3600" b="1" dirty="0">
                <a:solidFill>
                  <a:srgbClr val="0070C0"/>
                </a:solidFill>
              </a:rPr>
              <a:t>Afghanistan </a:t>
            </a:r>
            <a:r>
              <a:rPr lang="it-IT" sz="3600" b="1" dirty="0" err="1">
                <a:solidFill>
                  <a:srgbClr val="0070C0"/>
                </a:solidFill>
              </a:rPr>
              <a:t>docet</a:t>
            </a:r>
            <a:r>
              <a:rPr lang="it-IT" sz="3600" b="1" dirty="0">
                <a:solidFill>
                  <a:srgbClr val="0070C0"/>
                </a:solidFill>
              </a:rPr>
              <a:t> </a:t>
            </a:r>
            <a:r>
              <a:rPr lang="it-IT" sz="2400" b="1" dirty="0">
                <a:solidFill>
                  <a:srgbClr val="0070C0"/>
                </a:solidFill>
              </a:rPr>
              <a:t>(a proposito dell’“efficacia” degli aiuti/interventi militari)</a:t>
            </a:r>
          </a:p>
        </p:txBody>
      </p:sp>
      <p:sp>
        <p:nvSpPr>
          <p:cNvPr id="4" name="Segnaposto contenuto 3"/>
          <p:cNvSpPr>
            <a:spLocks noGrp="1"/>
          </p:cNvSpPr>
          <p:nvPr>
            <p:ph idx="1"/>
          </p:nvPr>
        </p:nvSpPr>
        <p:spPr/>
        <p:txBody>
          <a:bodyPr>
            <a:normAutofit/>
          </a:bodyPr>
          <a:lstStyle/>
          <a:p>
            <a:pPr>
              <a:lnSpc>
                <a:spcPct val="100000"/>
              </a:lnSpc>
            </a:pPr>
            <a:r>
              <a:rPr lang="it-IT" dirty="0"/>
              <a:t>L’operazione “</a:t>
            </a:r>
            <a:r>
              <a:rPr lang="it-IT" i="1" dirty="0" err="1"/>
              <a:t>enduring</a:t>
            </a:r>
            <a:r>
              <a:rPr lang="it-IT" i="1" dirty="0"/>
              <a:t> </a:t>
            </a:r>
            <a:r>
              <a:rPr lang="it-IT" i="1" dirty="0" err="1"/>
              <a:t>freedom</a:t>
            </a:r>
            <a:r>
              <a:rPr lang="it-IT" dirty="0"/>
              <a:t>” </a:t>
            </a:r>
          </a:p>
          <a:p>
            <a:pPr lvl="1">
              <a:lnSpc>
                <a:spcPct val="100000"/>
              </a:lnSpc>
            </a:pPr>
            <a:r>
              <a:rPr lang="it-IT" dirty="0"/>
              <a:t>Inizio: ottobre del 2001: invasione dell’Afghanistan per spodestare i Talebani Termine: agosto del 2021: riconsegna del potere ai Talebani</a:t>
            </a:r>
          </a:p>
          <a:p>
            <a:pPr>
              <a:lnSpc>
                <a:spcPct val="100000"/>
              </a:lnSpc>
            </a:pPr>
            <a:r>
              <a:rPr lang="it-IT" dirty="0"/>
              <a:t>Numero vittime del conflitto</a:t>
            </a:r>
            <a:r>
              <a:rPr lang="it-IT" baseline="30000" dirty="0"/>
              <a:t>1</a:t>
            </a:r>
            <a:r>
              <a:rPr lang="it-IT" dirty="0"/>
              <a:t>: </a:t>
            </a:r>
            <a:r>
              <a:rPr lang="it-IT" b="1" dirty="0"/>
              <a:t>tra 897.000 e 929.000 </a:t>
            </a:r>
          </a:p>
          <a:p>
            <a:pPr lvl="1">
              <a:lnSpc>
                <a:spcPct val="100000"/>
              </a:lnSpc>
            </a:pPr>
            <a:r>
              <a:rPr lang="it-IT" dirty="0"/>
              <a:t>comprende i membri dell'esercito statunitense, i combattenti alleati, i combattenti dell'opposizione, i civili, i giornalisti e gli operatori umanitari morti per effetti diretti della guerra</a:t>
            </a:r>
          </a:p>
          <a:p>
            <a:pPr lvl="1">
              <a:lnSpc>
                <a:spcPct val="100000"/>
              </a:lnSpc>
            </a:pPr>
            <a:r>
              <a:rPr lang="it-IT" dirty="0"/>
              <a:t>nella stima </a:t>
            </a:r>
            <a:r>
              <a:rPr lang="it-IT" b="1" dirty="0"/>
              <a:t>non sono incluse le numerose morti indirette </a:t>
            </a:r>
            <a:r>
              <a:rPr lang="it-IT" dirty="0"/>
              <a:t>che la guerra ha provocato a causa di malattie, sfollamenti e per altre cause</a:t>
            </a:r>
            <a:br>
              <a:rPr lang="it-IT" dirty="0"/>
            </a:br>
            <a:endParaRPr lang="it-IT" dirty="0"/>
          </a:p>
        </p:txBody>
      </p:sp>
      <p:sp>
        <p:nvSpPr>
          <p:cNvPr id="5" name="CasellaDiTesto 4"/>
          <p:cNvSpPr txBox="1"/>
          <p:nvPr/>
        </p:nvSpPr>
        <p:spPr>
          <a:xfrm>
            <a:off x="6438901" y="6176963"/>
            <a:ext cx="5143500" cy="307777"/>
          </a:xfrm>
          <a:prstGeom prst="rect">
            <a:avLst/>
          </a:prstGeom>
          <a:noFill/>
        </p:spPr>
        <p:txBody>
          <a:bodyPr wrap="square" rtlCol="0">
            <a:spAutoFit/>
          </a:bodyPr>
          <a:lstStyle/>
          <a:p>
            <a:r>
              <a:rPr lang="it-IT" sz="1400" dirty="0"/>
              <a:t>1  https://www.brown.edu/news/2021-09-01/costsofwar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6DBAC65-2461-EB1B-BC69-7C266B1E977D}"/>
              </a:ext>
            </a:extLst>
          </p:cNvPr>
          <p:cNvSpPr>
            <a:spLocks noGrp="1"/>
          </p:cNvSpPr>
          <p:nvPr>
            <p:ph type="title"/>
          </p:nvPr>
        </p:nvSpPr>
        <p:spPr>
          <a:xfrm>
            <a:off x="838200" y="650564"/>
            <a:ext cx="10515600" cy="1325563"/>
          </a:xfrm>
        </p:spPr>
        <p:txBody>
          <a:bodyPr/>
          <a:lstStyle/>
          <a:p>
            <a:r>
              <a:rPr lang="it-IT" b="1" dirty="0" err="1">
                <a:solidFill>
                  <a:schemeClr val="accent1">
                    <a:lumMod val="75000"/>
                  </a:schemeClr>
                </a:solidFill>
              </a:rPr>
              <a:t>Weapons</a:t>
            </a:r>
            <a:r>
              <a:rPr lang="it-IT" b="1" dirty="0">
                <a:solidFill>
                  <a:schemeClr val="accent1">
                    <a:lumMod val="75000"/>
                  </a:schemeClr>
                </a:solidFill>
              </a:rPr>
              <a:t> are the way to peace!</a:t>
            </a:r>
          </a:p>
        </p:txBody>
      </p:sp>
      <p:sp>
        <p:nvSpPr>
          <p:cNvPr id="3" name="Segnaposto testo 2">
            <a:extLst>
              <a:ext uri="{FF2B5EF4-FFF2-40B4-BE49-F238E27FC236}">
                <a16:creationId xmlns:a16="http://schemas.microsoft.com/office/drawing/2014/main" xmlns="" id="{AA19F4F7-8A8E-02AC-5B0A-9A4ED2A5F53A}"/>
              </a:ext>
            </a:extLst>
          </p:cNvPr>
          <p:cNvSpPr>
            <a:spLocks noGrp="1"/>
          </p:cNvSpPr>
          <p:nvPr>
            <p:ph type="body" idx="1"/>
          </p:nvPr>
        </p:nvSpPr>
        <p:spPr>
          <a:xfrm>
            <a:off x="564823" y="2077972"/>
            <a:ext cx="10515600" cy="1784841"/>
          </a:xfrm>
        </p:spPr>
        <p:txBody>
          <a:bodyPr>
            <a:normAutofit fontScale="92500" lnSpcReduction="20000"/>
          </a:bodyPr>
          <a:lstStyle/>
          <a:p>
            <a:pPr marL="114300" indent="0">
              <a:lnSpc>
                <a:spcPct val="150000"/>
              </a:lnSpc>
              <a:buNone/>
            </a:pPr>
            <a:r>
              <a:rPr lang="en-US" b="0" i="0" dirty="0">
                <a:solidFill>
                  <a:srgbClr val="4D5156"/>
                </a:solidFill>
                <a:effectLst/>
                <a:latin typeface="arial" panose="020B0604020202020204" pitchFamily="34" charset="0"/>
              </a:rPr>
              <a:t>Remarks by NATO Secretary General </a:t>
            </a:r>
            <a:r>
              <a:rPr lang="en-US" b="1" i="0" dirty="0">
                <a:solidFill>
                  <a:srgbClr val="4D5156"/>
                </a:solidFill>
                <a:effectLst/>
                <a:latin typeface="arial" panose="020B0604020202020204" pitchFamily="34" charset="0"/>
              </a:rPr>
              <a:t>Jens Stoltenberg </a:t>
            </a:r>
            <a:r>
              <a:rPr lang="en-US" b="0" i="0" dirty="0">
                <a:solidFill>
                  <a:srgbClr val="4D5156"/>
                </a:solidFill>
                <a:effectLst/>
                <a:latin typeface="arial" panose="020B0604020202020204" pitchFamily="34" charset="0"/>
              </a:rPr>
              <a:t>during panel discussion at the annual meeting of the World Economic Forum in Davos</a:t>
            </a:r>
            <a:endParaRPr lang="it-IT" dirty="0"/>
          </a:p>
        </p:txBody>
      </p:sp>
      <p:pic>
        <p:nvPicPr>
          <p:cNvPr id="1026" name="Picture 2">
            <a:extLst>
              <a:ext uri="{FF2B5EF4-FFF2-40B4-BE49-F238E27FC236}">
                <a16:creationId xmlns:a16="http://schemas.microsoft.com/office/drawing/2014/main" xmlns="" id="{7A5D4318-9BFA-5698-0464-67F4752BB7C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98729" y="3964659"/>
            <a:ext cx="2889316" cy="2166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196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38200" y="180975"/>
            <a:ext cx="10515600" cy="923925"/>
          </a:xfrm>
        </p:spPr>
        <p:txBody>
          <a:bodyPr>
            <a:normAutofit/>
          </a:bodyPr>
          <a:lstStyle/>
          <a:p>
            <a:r>
              <a:rPr lang="it-IT" sz="3600" b="1" dirty="0">
                <a:solidFill>
                  <a:srgbClr val="0070C0"/>
                </a:solidFill>
              </a:rPr>
              <a:t>A quali costi?</a:t>
            </a:r>
          </a:p>
        </p:txBody>
      </p:sp>
      <p:sp>
        <p:nvSpPr>
          <p:cNvPr id="4" name="Segnaposto contenuto 3"/>
          <p:cNvSpPr>
            <a:spLocks noGrp="1"/>
          </p:cNvSpPr>
          <p:nvPr>
            <p:ph idx="1"/>
          </p:nvPr>
        </p:nvSpPr>
        <p:spPr>
          <a:xfrm>
            <a:off x="838200" y="1200150"/>
            <a:ext cx="10515600" cy="4886325"/>
          </a:xfrm>
        </p:spPr>
        <p:txBody>
          <a:bodyPr>
            <a:normAutofit fontScale="92500" lnSpcReduction="20000"/>
          </a:bodyPr>
          <a:lstStyle/>
          <a:p>
            <a:pPr>
              <a:lnSpc>
                <a:spcPct val="100000"/>
              </a:lnSpc>
            </a:pPr>
            <a:r>
              <a:rPr lang="en-US" dirty="0" err="1"/>
              <a:t>Costi</a:t>
            </a:r>
            <a:r>
              <a:rPr lang="en-US" dirty="0"/>
              <a:t> </a:t>
            </a:r>
            <a:r>
              <a:rPr lang="en-US" dirty="0" err="1"/>
              <a:t>complessivi</a:t>
            </a:r>
            <a:r>
              <a:rPr lang="en-US" dirty="0"/>
              <a:t>: President Biden: </a:t>
            </a:r>
            <a:r>
              <a:rPr lang="en-US" i="1" dirty="0"/>
              <a:t>“… more than $2 trillion spent in Afghanistan (…) - over $300 million a day for 20 years in Afghanistan”</a:t>
            </a:r>
            <a:r>
              <a:rPr lang="en-US" dirty="0"/>
              <a:t> (1)</a:t>
            </a:r>
          </a:p>
          <a:p>
            <a:pPr lvl="1">
              <a:lnSpc>
                <a:spcPct val="100000"/>
              </a:lnSpc>
            </a:pPr>
            <a:r>
              <a:rPr lang="it-IT" dirty="0"/>
              <a:t>circa 2.700 dollari pro capite/anno in armi</a:t>
            </a:r>
            <a:endParaRPr lang="en-US" baseline="30000" dirty="0"/>
          </a:p>
          <a:p>
            <a:pPr>
              <a:lnSpc>
                <a:spcPct val="100000"/>
              </a:lnSpc>
            </a:pPr>
            <a:r>
              <a:rPr lang="it-IT" dirty="0"/>
              <a:t>No limiti di spesa per uccidere persone, mentre la disponibilità finanziaria del capitalismo precipita quando si tratta di mantenerle in buona salute:</a:t>
            </a:r>
          </a:p>
          <a:p>
            <a:pPr lvl="1">
              <a:lnSpc>
                <a:spcPct val="100000"/>
              </a:lnSpc>
            </a:pPr>
            <a:r>
              <a:rPr lang="it-IT" dirty="0"/>
              <a:t>la spesa sanitaria pro capite in Afghanistan nel 2019 era di 65 dollari (2)</a:t>
            </a:r>
          </a:p>
          <a:p>
            <a:pPr lvl="2">
              <a:lnSpc>
                <a:spcPct val="100000"/>
              </a:lnSpc>
            </a:pPr>
            <a:r>
              <a:rPr lang="it-IT" dirty="0"/>
              <a:t>Italia 2019: 2.905 dollari</a:t>
            </a:r>
          </a:p>
          <a:p>
            <a:pPr>
              <a:lnSpc>
                <a:spcPct val="100000"/>
              </a:lnSpc>
            </a:pPr>
            <a:r>
              <a:rPr lang="it-IT" dirty="0"/>
              <a:t>Sull’indice di sviluppo umano nel 2021 l’Afghanistan si colloca al posto 180 sui 191 paesi del mondo (3)</a:t>
            </a:r>
            <a:endParaRPr lang="it-IT" baseline="30000" dirty="0"/>
          </a:p>
          <a:p>
            <a:pPr lvl="1">
              <a:lnSpc>
                <a:spcPct val="100000"/>
              </a:lnSpc>
            </a:pPr>
            <a:r>
              <a:rPr lang="it-IT" dirty="0"/>
              <a:t>Più basso di 5 posti rispetto al 2015</a:t>
            </a:r>
          </a:p>
          <a:p>
            <a:pPr lvl="1">
              <a:lnSpc>
                <a:spcPct val="100000"/>
              </a:lnSpc>
            </a:pPr>
            <a:r>
              <a:rPr lang="it-IT" dirty="0"/>
              <a:t>Aspettativa di vita alla nascita: 62 anni; frequenza scolastica media: 3 anni </a:t>
            </a:r>
          </a:p>
          <a:p>
            <a:pPr lvl="2">
              <a:lnSpc>
                <a:spcPct val="100000"/>
              </a:lnSpc>
            </a:pPr>
            <a:r>
              <a:rPr lang="it-IT" dirty="0"/>
              <a:t>2,3 anni per le ragazze e 3,4 anni per i ragazzi</a:t>
            </a:r>
          </a:p>
          <a:p>
            <a:pPr>
              <a:lnSpc>
                <a:spcPct val="100000"/>
              </a:lnSpc>
            </a:pPr>
            <a:r>
              <a:rPr lang="it-IT" dirty="0"/>
              <a:t>E a chi cerca di mettersi al riparo viene impedito l'ingresso in Europa</a:t>
            </a:r>
          </a:p>
        </p:txBody>
      </p:sp>
      <p:sp>
        <p:nvSpPr>
          <p:cNvPr id="5" name="CasellaDiTesto 4"/>
          <p:cNvSpPr txBox="1"/>
          <p:nvPr/>
        </p:nvSpPr>
        <p:spPr>
          <a:xfrm>
            <a:off x="672353" y="5988324"/>
            <a:ext cx="11043397" cy="707886"/>
          </a:xfrm>
          <a:prstGeom prst="rect">
            <a:avLst/>
          </a:prstGeom>
          <a:noFill/>
        </p:spPr>
        <p:txBody>
          <a:bodyPr wrap="square" rtlCol="0">
            <a:spAutoFit/>
          </a:bodyPr>
          <a:lstStyle/>
          <a:p>
            <a:r>
              <a:rPr lang="it-IT" sz="1000" dirty="0"/>
              <a:t>Fonti: 1 </a:t>
            </a:r>
            <a:r>
              <a:rPr lang="it-IT" sz="1000" dirty="0">
                <a:hlinkClick r:id="rId3"/>
              </a:rPr>
              <a:t>https://www.whitehouse.gov/briefing-room/speeches-remarks/2021/08/31/remarks-by-president-biden-on-the-end-of-the-war-in-afghanistan/</a:t>
            </a:r>
            <a:r>
              <a:rPr lang="it-IT" sz="1000" dirty="0"/>
              <a:t> ; </a:t>
            </a:r>
          </a:p>
          <a:p>
            <a:r>
              <a:rPr lang="it-IT" sz="1000" dirty="0"/>
              <a:t>2) https://data.worldbank.org/indicator/SH.XPD.CHEX.PC.CD </a:t>
            </a:r>
          </a:p>
          <a:p>
            <a:r>
              <a:rPr lang="it-IT" sz="1000" dirty="0"/>
              <a:t>3) </a:t>
            </a:r>
            <a:r>
              <a:rPr lang="en-US" sz="1000" dirty="0"/>
              <a:t>United Nations, HUMAN DEVELOPMENT REPORT 2021/2022 - https://hdr.undp.org/system/files/documents/global-report-document/hdr2021-22pdf_1.pdf</a:t>
            </a:r>
          </a:p>
          <a:p>
            <a:endParaRPr lang="it-IT"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550" y="365125"/>
            <a:ext cx="10763250" cy="1325563"/>
          </a:xfrm>
        </p:spPr>
        <p:txBody>
          <a:bodyPr>
            <a:normAutofit/>
          </a:bodyPr>
          <a:lstStyle/>
          <a:p>
            <a:r>
              <a:rPr lang="it-IT" b="1" dirty="0">
                <a:solidFill>
                  <a:schemeClr val="accent1"/>
                </a:solidFill>
              </a:rPr>
              <a:t>Opzione militare: un totale fallimento</a:t>
            </a:r>
          </a:p>
        </p:txBody>
      </p:sp>
      <p:sp>
        <p:nvSpPr>
          <p:cNvPr id="3" name="Segnaposto contenuto 2"/>
          <p:cNvSpPr>
            <a:spLocks noGrp="1"/>
          </p:cNvSpPr>
          <p:nvPr>
            <p:ph idx="1"/>
          </p:nvPr>
        </p:nvSpPr>
        <p:spPr>
          <a:xfrm>
            <a:off x="838200" y="1597570"/>
            <a:ext cx="10515600" cy="4487918"/>
          </a:xfrm>
        </p:spPr>
        <p:txBody>
          <a:bodyPr>
            <a:normAutofit/>
          </a:bodyPr>
          <a:lstStyle/>
          <a:p>
            <a:pPr>
              <a:lnSpc>
                <a:spcPct val="200000"/>
              </a:lnSpc>
            </a:pPr>
            <a:r>
              <a:rPr lang="it-IT" dirty="0"/>
              <a:t>Chi è il «sognatore»? </a:t>
            </a:r>
          </a:p>
          <a:p>
            <a:pPr marL="457200" lvl="1" indent="0">
              <a:lnSpc>
                <a:spcPct val="200000"/>
              </a:lnSpc>
              <a:buNone/>
            </a:pPr>
            <a:r>
              <a:rPr lang="it-IT" dirty="0"/>
              <a:t>Chi si oppone agli interventi militari oppure chi crede nelle guerre giuste, combattute da gentiluomini, che si attengono alle regole e alle convenzioni del diritto internazionale dopo le quali il mondo è più pacifico e democratico di prima?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3"/>
          <p:cNvSpPr txBox="1">
            <a:spLocks noGrp="1"/>
          </p:cNvSpPr>
          <p:nvPr>
            <p:ph type="title"/>
          </p:nvPr>
        </p:nvSpPr>
        <p:spPr>
          <a:xfrm>
            <a:off x="838199" y="365125"/>
            <a:ext cx="10898171"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70C0"/>
              </a:buClr>
              <a:buSzPct val="100000"/>
              <a:buFont typeface="Calibri"/>
              <a:buNone/>
            </a:pPr>
            <a:r>
              <a:rPr lang="it-IT" dirty="0">
                <a:solidFill>
                  <a:srgbClr val="0070C0"/>
                </a:solidFill>
              </a:rPr>
              <a:t>Violazioni delle convenzioni di Ginevra sono ormai parte integrante la strategia bellica moderna</a:t>
            </a:r>
            <a:endParaRPr dirty="0"/>
          </a:p>
        </p:txBody>
      </p:sp>
      <p:sp>
        <p:nvSpPr>
          <p:cNvPr id="342" name="Google Shape;342;p33"/>
          <p:cNvSpPr txBox="1">
            <a:spLocks noGrp="1"/>
          </p:cNvSpPr>
          <p:nvPr>
            <p:ph type="body" idx="1"/>
          </p:nvPr>
        </p:nvSpPr>
        <p:spPr>
          <a:xfrm>
            <a:off x="838200" y="1947707"/>
            <a:ext cx="10515600" cy="4478482"/>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Clr>
                <a:schemeClr val="dk1"/>
              </a:buClr>
              <a:buSzPts val="2400"/>
              <a:buChar char="•"/>
            </a:pPr>
            <a:r>
              <a:rPr lang="it-IT" sz="2400" dirty="0"/>
              <a:t>La conduzione </a:t>
            </a:r>
            <a:r>
              <a:rPr lang="it-IT" sz="2400" i="1" dirty="0"/>
              <a:t>da manuale </a:t>
            </a:r>
            <a:r>
              <a:rPr lang="it-IT" sz="2400" dirty="0"/>
              <a:t>di una guerra moderna prevede la distruzione delle infrastrutture civili di base </a:t>
            </a:r>
            <a:r>
              <a:rPr lang="it-IT" sz="1600" dirty="0"/>
              <a:t>(dighe, centrali elettriche, sistemi di approvvigionamento idrico, ospedali, strade, ponti, ferrovie, aeroporti, industrie) </a:t>
            </a:r>
            <a:endParaRPr dirty="0"/>
          </a:p>
          <a:p>
            <a:pPr marL="685800" lvl="1" indent="-228600">
              <a:lnSpc>
                <a:spcPct val="120000"/>
              </a:lnSpc>
              <a:buSzPts val="2000"/>
            </a:pPr>
            <a:r>
              <a:rPr lang="it-IT" sz="2000" dirty="0"/>
              <a:t>Interventi di alleanze ONU (Golfo 1991) o della NATO (Repubblica Federale di Jugoslavia, 1999), della coalizione angloamericana (Afghanistan 2002, Iraq 2003), della Russia in Cecenia (1999), in Siria (2015), in Ucraina (2022), di Israele nelle sue “operazioni speciali” in Libano (2006) e a Gaza (2009, 2023)</a:t>
            </a:r>
            <a:endParaRPr sz="2000" dirty="0"/>
          </a:p>
          <a:p>
            <a:pPr marL="228600" lvl="0" indent="-228600" algn="l" rtl="0">
              <a:lnSpc>
                <a:spcPct val="120000"/>
              </a:lnSpc>
              <a:spcBef>
                <a:spcPts val="1000"/>
              </a:spcBef>
              <a:spcAft>
                <a:spcPts val="0"/>
              </a:spcAft>
              <a:buClr>
                <a:schemeClr val="dk1"/>
              </a:buClr>
              <a:buSzPts val="2400"/>
              <a:buChar char="•"/>
            </a:pPr>
            <a:r>
              <a:rPr lang="it-IT" sz="2400" dirty="0"/>
              <a:t>Si cerca deliberatamente di distruggere l’ambiente fisico e sociale di un paese/territorio con la finalità di rendere impossibile la conduzione di una vita normale…</a:t>
            </a:r>
            <a:endParaRP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70"/>
          <p:cNvSpPr txBox="1">
            <a:spLocks noGrp="1"/>
          </p:cNvSpPr>
          <p:nvPr>
            <p:ph type="title"/>
          </p:nvPr>
        </p:nvSpPr>
        <p:spPr>
          <a:xfrm>
            <a:off x="838200" y="240433"/>
            <a:ext cx="10515600" cy="8713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it-IT" b="1">
                <a:solidFill>
                  <a:srgbClr val="0070C0"/>
                </a:solidFill>
              </a:rPr>
              <a:t>In conclusione</a:t>
            </a:r>
            <a:endParaRPr b="1">
              <a:solidFill>
                <a:srgbClr val="0070C0"/>
              </a:solidFill>
            </a:endParaRPr>
          </a:p>
        </p:txBody>
      </p:sp>
      <p:sp>
        <p:nvSpPr>
          <p:cNvPr id="680" name="Google Shape;680;p70"/>
          <p:cNvSpPr txBox="1">
            <a:spLocks noGrp="1"/>
          </p:cNvSpPr>
          <p:nvPr>
            <p:ph type="body" idx="1"/>
          </p:nvPr>
        </p:nvSpPr>
        <p:spPr>
          <a:xfrm>
            <a:off x="609600" y="1174173"/>
            <a:ext cx="10972800" cy="5424054"/>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30000"/>
              </a:lnSpc>
              <a:spcBef>
                <a:spcPts val="1000"/>
              </a:spcBef>
              <a:spcAft>
                <a:spcPts val="0"/>
              </a:spcAft>
              <a:buClr>
                <a:schemeClr val="dk1"/>
              </a:buClr>
              <a:buSzPct val="100000"/>
              <a:buChar char="•"/>
            </a:pPr>
            <a:r>
              <a:rPr lang="it-IT" dirty="0"/>
              <a:t>Le caratteristiche comuni dei conflitti armati condotti da eserciti moderni: </a:t>
            </a:r>
            <a:endParaRPr dirty="0"/>
          </a:p>
          <a:p>
            <a:pPr marL="685800" lvl="1" indent="-228600" algn="l" rtl="0">
              <a:lnSpc>
                <a:spcPct val="130000"/>
              </a:lnSpc>
              <a:spcBef>
                <a:spcPts val="500"/>
              </a:spcBef>
              <a:spcAft>
                <a:spcPts val="0"/>
              </a:spcAft>
              <a:buClr>
                <a:schemeClr val="dk1"/>
              </a:buClr>
              <a:buSzPct val="100000"/>
              <a:buChar char="•"/>
            </a:pPr>
            <a:r>
              <a:rPr lang="it-IT" dirty="0"/>
              <a:t>la mancanza di limiti di spazio, di tempo e giuridici</a:t>
            </a:r>
            <a:endParaRPr dirty="0"/>
          </a:p>
          <a:p>
            <a:pPr marL="685800" lvl="1" indent="-228600" algn="l" rtl="0">
              <a:lnSpc>
                <a:spcPct val="130000"/>
              </a:lnSpc>
              <a:spcBef>
                <a:spcPts val="500"/>
              </a:spcBef>
              <a:spcAft>
                <a:spcPts val="0"/>
              </a:spcAft>
              <a:buClr>
                <a:schemeClr val="dk1"/>
              </a:buClr>
              <a:buSzPct val="100000"/>
              <a:buChar char="•"/>
            </a:pPr>
            <a:r>
              <a:rPr lang="it-IT" dirty="0"/>
              <a:t>l’impossibilità di discriminare tra obiettivi militari e civili</a:t>
            </a:r>
            <a:endParaRPr dirty="0"/>
          </a:p>
          <a:p>
            <a:pPr marL="685800" lvl="1" indent="-228600" algn="l" rtl="0">
              <a:lnSpc>
                <a:spcPct val="130000"/>
              </a:lnSpc>
              <a:spcBef>
                <a:spcPts val="500"/>
              </a:spcBef>
              <a:spcAft>
                <a:spcPts val="0"/>
              </a:spcAft>
              <a:buClr>
                <a:schemeClr val="dk1"/>
              </a:buClr>
              <a:buSzPct val="100000"/>
              <a:buChar char="•"/>
            </a:pPr>
            <a:r>
              <a:rPr lang="it-IT" dirty="0"/>
              <a:t>gli effetti indiretti a lungo periodo, responsabili degli enormi danni e sofferenze a carico delle popolazioni civili</a:t>
            </a:r>
            <a:endParaRPr dirty="0"/>
          </a:p>
          <a:p>
            <a:pPr marL="685800" lvl="1" indent="-228600" algn="l" rtl="0">
              <a:lnSpc>
                <a:spcPct val="130000"/>
              </a:lnSpc>
              <a:spcBef>
                <a:spcPts val="500"/>
              </a:spcBef>
              <a:spcAft>
                <a:spcPts val="0"/>
              </a:spcAft>
              <a:buClr>
                <a:schemeClr val="dk1"/>
              </a:buClr>
              <a:buSzPct val="100000"/>
              <a:buChar char="•"/>
            </a:pPr>
            <a:r>
              <a:rPr lang="it-IT" dirty="0"/>
              <a:t>l’aumento delle disuguaglianze sociali</a:t>
            </a:r>
            <a:endParaRPr dirty="0"/>
          </a:p>
          <a:p>
            <a:pPr marL="685800" lvl="1" indent="-228600" algn="l" rtl="0">
              <a:lnSpc>
                <a:spcPct val="130000"/>
              </a:lnSpc>
              <a:spcBef>
                <a:spcPts val="500"/>
              </a:spcBef>
              <a:spcAft>
                <a:spcPts val="0"/>
              </a:spcAft>
              <a:buClr>
                <a:schemeClr val="dk1"/>
              </a:buClr>
              <a:buSzPct val="100000"/>
              <a:buChar char="•"/>
            </a:pPr>
            <a:r>
              <a:rPr lang="it-IT" dirty="0"/>
              <a:t>la distruzione dell’ambiente e gli effetti clima-alteranti</a:t>
            </a:r>
            <a:endParaRPr dirty="0"/>
          </a:p>
          <a:p>
            <a:pPr marL="685800" lvl="1" indent="-228600" algn="l" rtl="0">
              <a:lnSpc>
                <a:spcPct val="130000"/>
              </a:lnSpc>
              <a:spcBef>
                <a:spcPts val="500"/>
              </a:spcBef>
              <a:spcAft>
                <a:spcPts val="0"/>
              </a:spcAft>
              <a:buClr>
                <a:schemeClr val="dk1"/>
              </a:buClr>
              <a:buSzPct val="100000"/>
              <a:buChar char="•"/>
            </a:pPr>
            <a:r>
              <a:rPr lang="it-IT" dirty="0"/>
              <a:t>la sempre possibile evoluzione in guerra atomica </a:t>
            </a:r>
            <a:endParaRPr dirty="0"/>
          </a:p>
          <a:p>
            <a:pPr marL="228600" lvl="0" indent="-228600" algn="l" rtl="0">
              <a:lnSpc>
                <a:spcPct val="130000"/>
              </a:lnSpc>
              <a:spcBef>
                <a:spcPts val="1000"/>
              </a:spcBef>
              <a:spcAft>
                <a:spcPts val="0"/>
              </a:spcAft>
              <a:buClr>
                <a:schemeClr val="dk1"/>
              </a:buClr>
              <a:buSzPct val="100000"/>
              <a:buChar char="•"/>
            </a:pPr>
            <a:r>
              <a:rPr lang="it-IT" dirty="0"/>
              <a:t>… sono tali che il male creato dalla guerra supera tipicamente il male che si spera di scongiurare attraverso la guerra</a:t>
            </a:r>
            <a:endParaRPr dirty="0"/>
          </a:p>
          <a:p>
            <a:pPr marL="228600" lvl="0" indent="-228600" algn="l" rtl="0">
              <a:lnSpc>
                <a:spcPct val="130000"/>
              </a:lnSpc>
              <a:spcBef>
                <a:spcPts val="1000"/>
              </a:spcBef>
              <a:spcAft>
                <a:spcPts val="0"/>
              </a:spcAft>
              <a:buClr>
                <a:schemeClr val="dk1"/>
              </a:buClr>
              <a:buSzPct val="100000"/>
              <a:buNone/>
            </a:pPr>
            <a:r>
              <a:rPr lang="it-IT" dirty="0"/>
              <a:t>	 </a:t>
            </a:r>
            <a:r>
              <a:rPr lang="it-IT" dirty="0">
                <a:sym typeface="Wingdings" panose="05000000000000000000" pitchFamily="2" charset="2"/>
              </a:rPr>
              <a:t></a:t>
            </a:r>
            <a:r>
              <a:rPr lang="it-IT" dirty="0"/>
              <a:t> nessun fine umanitario può servirsi di un tale “mezzo”</a:t>
            </a:r>
            <a:endParaRPr dirty="0"/>
          </a:p>
          <a:p>
            <a:pPr marL="228600" indent="-228600">
              <a:lnSpc>
                <a:spcPct val="130000"/>
              </a:lnSpc>
              <a:buSzPct val="100000"/>
            </a:pPr>
            <a:r>
              <a:rPr lang="it-IT" dirty="0" smtClean="0"/>
              <a:t>L’esame delle evidenze scientifiche, dei dati empirici, porta anche chi non parte da una posizione di rifiuto categorico alla violenza ad assumere una postura pacifista (</a:t>
            </a:r>
            <a:r>
              <a:rPr lang="it-IT" i="1" dirty="0" smtClean="0"/>
              <a:t>just war </a:t>
            </a:r>
            <a:r>
              <a:rPr lang="it-IT" i="1" dirty="0" err="1" smtClean="0"/>
              <a:t>pacifism</a:t>
            </a:r>
            <a:r>
              <a:rPr lang="it-IT" dirty="0" smtClean="0"/>
              <a:t>) </a:t>
            </a:r>
          </a:p>
          <a:p>
            <a:pPr marL="228600" lvl="0" indent="-228600" algn="l" rtl="0">
              <a:lnSpc>
                <a:spcPct val="130000"/>
              </a:lnSpc>
              <a:spcBef>
                <a:spcPts val="1000"/>
              </a:spcBef>
              <a:spcAft>
                <a:spcPts val="0"/>
              </a:spcAft>
              <a:buClr>
                <a:schemeClr val="dk1"/>
              </a:buClr>
              <a:buSzPct val="100000"/>
              <a:buChar char="•"/>
            </a:pPr>
            <a:r>
              <a:rPr lang="it-IT" dirty="0" smtClean="0"/>
              <a:t>Unico </a:t>
            </a:r>
            <a:r>
              <a:rPr lang="it-IT" dirty="0"/>
              <a:t>atteggiamento possibile : opposizione e prevenzione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0">
                                            <p:txEl>
                                              <p:pRg st="0" end="0"/>
                                            </p:txEl>
                                          </p:spTgt>
                                        </p:tgtEl>
                                        <p:attrNameLst>
                                          <p:attrName>style.visibility</p:attrName>
                                        </p:attrNameLst>
                                      </p:cBhvr>
                                      <p:to>
                                        <p:strVal val="visible"/>
                                      </p:to>
                                    </p:set>
                                    <p:anim calcmode="lin" valueType="num">
                                      <p:cBhvr additive="base">
                                        <p:cTn id="7" dur="500"/>
                                        <p:tgtEl>
                                          <p:spTgt spid="6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80">
                                            <p:txEl>
                                              <p:pRg st="1" end="1"/>
                                            </p:txEl>
                                          </p:spTgt>
                                        </p:tgtEl>
                                        <p:attrNameLst>
                                          <p:attrName>style.visibility</p:attrName>
                                        </p:attrNameLst>
                                      </p:cBhvr>
                                      <p:to>
                                        <p:strVal val="visible"/>
                                      </p:to>
                                    </p:set>
                                    <p:anim calcmode="lin" valueType="num">
                                      <p:cBhvr additive="base">
                                        <p:cTn id="12" dur="500"/>
                                        <p:tgtEl>
                                          <p:spTgt spid="6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80">
                                            <p:txEl>
                                              <p:pRg st="2" end="2"/>
                                            </p:txEl>
                                          </p:spTgt>
                                        </p:tgtEl>
                                        <p:attrNameLst>
                                          <p:attrName>style.visibility</p:attrName>
                                        </p:attrNameLst>
                                      </p:cBhvr>
                                      <p:to>
                                        <p:strVal val="visible"/>
                                      </p:to>
                                    </p:set>
                                    <p:anim calcmode="lin" valueType="num">
                                      <p:cBhvr additive="base">
                                        <p:cTn id="17" dur="500"/>
                                        <p:tgtEl>
                                          <p:spTgt spid="68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80">
                                            <p:txEl>
                                              <p:pRg st="3" end="3"/>
                                            </p:txEl>
                                          </p:spTgt>
                                        </p:tgtEl>
                                        <p:attrNameLst>
                                          <p:attrName>style.visibility</p:attrName>
                                        </p:attrNameLst>
                                      </p:cBhvr>
                                      <p:to>
                                        <p:strVal val="visible"/>
                                      </p:to>
                                    </p:set>
                                    <p:anim calcmode="lin" valueType="num">
                                      <p:cBhvr additive="base">
                                        <p:cTn id="22" dur="500"/>
                                        <p:tgtEl>
                                          <p:spTgt spid="68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80">
                                            <p:txEl>
                                              <p:pRg st="4" end="4"/>
                                            </p:txEl>
                                          </p:spTgt>
                                        </p:tgtEl>
                                        <p:attrNameLst>
                                          <p:attrName>style.visibility</p:attrName>
                                        </p:attrNameLst>
                                      </p:cBhvr>
                                      <p:to>
                                        <p:strVal val="visible"/>
                                      </p:to>
                                    </p:set>
                                    <p:anim calcmode="lin" valueType="num">
                                      <p:cBhvr additive="base">
                                        <p:cTn id="27" dur="500"/>
                                        <p:tgtEl>
                                          <p:spTgt spid="68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80">
                                            <p:txEl>
                                              <p:pRg st="5" end="5"/>
                                            </p:txEl>
                                          </p:spTgt>
                                        </p:tgtEl>
                                        <p:attrNameLst>
                                          <p:attrName>style.visibility</p:attrName>
                                        </p:attrNameLst>
                                      </p:cBhvr>
                                      <p:to>
                                        <p:strVal val="visible"/>
                                      </p:to>
                                    </p:set>
                                    <p:anim calcmode="lin" valueType="num">
                                      <p:cBhvr additive="base">
                                        <p:cTn id="32" dur="500"/>
                                        <p:tgtEl>
                                          <p:spTgt spid="68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80">
                                            <p:txEl>
                                              <p:pRg st="6" end="6"/>
                                            </p:txEl>
                                          </p:spTgt>
                                        </p:tgtEl>
                                        <p:attrNameLst>
                                          <p:attrName>style.visibility</p:attrName>
                                        </p:attrNameLst>
                                      </p:cBhvr>
                                      <p:to>
                                        <p:strVal val="visible"/>
                                      </p:to>
                                    </p:set>
                                    <p:anim calcmode="lin" valueType="num">
                                      <p:cBhvr additive="base">
                                        <p:cTn id="37" dur="500"/>
                                        <p:tgtEl>
                                          <p:spTgt spid="68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80">
                                            <p:txEl>
                                              <p:pRg st="7" end="7"/>
                                            </p:txEl>
                                          </p:spTgt>
                                        </p:tgtEl>
                                        <p:attrNameLst>
                                          <p:attrName>style.visibility</p:attrName>
                                        </p:attrNameLst>
                                      </p:cBhvr>
                                      <p:to>
                                        <p:strVal val="visible"/>
                                      </p:to>
                                    </p:set>
                                    <p:anim calcmode="lin" valueType="num">
                                      <p:cBhvr additive="base">
                                        <p:cTn id="42" dur="500"/>
                                        <p:tgtEl>
                                          <p:spTgt spid="68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80">
                                            <p:txEl>
                                              <p:pRg st="8" end="8"/>
                                            </p:txEl>
                                          </p:spTgt>
                                        </p:tgtEl>
                                        <p:attrNameLst>
                                          <p:attrName>style.visibility</p:attrName>
                                        </p:attrNameLst>
                                      </p:cBhvr>
                                      <p:to>
                                        <p:strVal val="visible"/>
                                      </p:to>
                                    </p:set>
                                    <p:anim calcmode="lin" valueType="num">
                                      <p:cBhvr additive="base">
                                        <p:cTn id="47" dur="500"/>
                                        <p:tgtEl>
                                          <p:spTgt spid="68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680">
                                            <p:txEl>
                                              <p:pRg st="10" end="10"/>
                                            </p:txEl>
                                          </p:spTgt>
                                        </p:tgtEl>
                                        <p:attrNameLst>
                                          <p:attrName>style.visibility</p:attrName>
                                        </p:attrNameLst>
                                      </p:cBhvr>
                                      <p:to>
                                        <p:strVal val="visible"/>
                                      </p:to>
                                    </p:set>
                                    <p:anim calcmode="lin" valueType="num">
                                      <p:cBhvr additive="base">
                                        <p:cTn id="52" dur="500"/>
                                        <p:tgtEl>
                                          <p:spTgt spid="680">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80">
                                            <p:txEl>
                                              <p:pRg st="9" end="9"/>
                                            </p:txEl>
                                          </p:spTgt>
                                        </p:tgtEl>
                                        <p:attrNameLst>
                                          <p:attrName>style.visibility</p:attrName>
                                        </p:attrNameLst>
                                      </p:cBhvr>
                                      <p:to>
                                        <p:strVal val="visible"/>
                                      </p:to>
                                    </p:set>
                                    <p:anim calcmode="lin" valueType="num">
                                      <p:cBhvr additive="base">
                                        <p:cTn id="57" dur="500"/>
                                        <p:tgtEl>
                                          <p:spTgt spid="680">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75"/>
          <p:cNvSpPr txBox="1">
            <a:spLocks noGrp="1"/>
          </p:cNvSpPr>
          <p:nvPr>
            <p:ph type="title"/>
          </p:nvPr>
        </p:nvSpPr>
        <p:spPr>
          <a:xfrm>
            <a:off x="609600" y="274638"/>
            <a:ext cx="10972800" cy="1066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000"/>
              <a:buFont typeface="Verdana"/>
              <a:buNone/>
            </a:pPr>
            <a:r>
              <a:rPr lang="it-IT" sz="4000">
                <a:solidFill>
                  <a:srgbClr val="0070C0"/>
                </a:solidFill>
                <a:latin typeface="Verdana"/>
                <a:ea typeface="Verdana"/>
                <a:cs typeface="Verdana"/>
                <a:sym typeface="Verdana"/>
              </a:rPr>
              <a:t>I tre livelli di prevenzione</a:t>
            </a:r>
            <a:endParaRPr/>
          </a:p>
        </p:txBody>
      </p:sp>
      <p:sp>
        <p:nvSpPr>
          <p:cNvPr id="712" name="Google Shape;712;p75"/>
          <p:cNvSpPr txBox="1">
            <a:spLocks noGrp="1"/>
          </p:cNvSpPr>
          <p:nvPr>
            <p:ph type="body" idx="1"/>
          </p:nvPr>
        </p:nvSpPr>
        <p:spPr>
          <a:xfrm>
            <a:off x="334434" y="1844676"/>
            <a:ext cx="11425767" cy="4176713"/>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20000"/>
              </a:lnSpc>
              <a:spcBef>
                <a:spcPts val="0"/>
              </a:spcBef>
              <a:spcAft>
                <a:spcPts val="0"/>
              </a:spcAft>
              <a:buClr>
                <a:srgbClr val="0070C0"/>
              </a:buClr>
              <a:buSzPct val="100000"/>
              <a:buChar char="•"/>
            </a:pPr>
            <a:r>
              <a:rPr lang="it-IT" sz="2800" dirty="0">
                <a:solidFill>
                  <a:srgbClr val="0070C0"/>
                </a:solidFill>
              </a:rPr>
              <a:t>Prevenzione primaria</a:t>
            </a:r>
            <a:r>
              <a:rPr lang="it-IT" sz="2800" dirty="0"/>
              <a:t>: prevenire lo scoppio di guerre o fermare una guerra cominciata </a:t>
            </a:r>
            <a:endParaRPr dirty="0"/>
          </a:p>
          <a:p>
            <a:pPr marL="685800" lvl="1" indent="-228600" algn="l" rtl="0">
              <a:lnSpc>
                <a:spcPct val="120000"/>
              </a:lnSpc>
              <a:spcBef>
                <a:spcPts val="500"/>
              </a:spcBef>
              <a:spcAft>
                <a:spcPts val="0"/>
              </a:spcAft>
              <a:buClr>
                <a:schemeClr val="dk1"/>
              </a:buClr>
              <a:buSzPct val="100000"/>
              <a:buChar char="•"/>
            </a:pPr>
            <a:r>
              <a:rPr lang="it-IT" dirty="0"/>
              <a:t>Prevenzione della trasformazione in conflitto mondiale </a:t>
            </a:r>
            <a:endParaRPr dirty="0"/>
          </a:p>
          <a:p>
            <a:pPr marL="685800" lvl="1" indent="-228600" algn="l" rtl="0">
              <a:lnSpc>
                <a:spcPct val="120000"/>
              </a:lnSpc>
              <a:spcBef>
                <a:spcPts val="500"/>
              </a:spcBef>
              <a:spcAft>
                <a:spcPts val="0"/>
              </a:spcAft>
              <a:buClr>
                <a:schemeClr val="dk1"/>
              </a:buClr>
              <a:buSzPct val="100000"/>
              <a:buChar char="•"/>
            </a:pPr>
            <a:r>
              <a:rPr lang="it-IT" dirty="0"/>
              <a:t>Prevenzione della escalation in guerra nucleare</a:t>
            </a:r>
          </a:p>
          <a:p>
            <a:pPr marL="685800" lvl="1" indent="-228600" algn="l" rtl="0">
              <a:lnSpc>
                <a:spcPct val="120000"/>
              </a:lnSpc>
              <a:spcBef>
                <a:spcPts val="500"/>
              </a:spcBef>
              <a:spcAft>
                <a:spcPts val="0"/>
              </a:spcAft>
              <a:buClr>
                <a:schemeClr val="dk1"/>
              </a:buClr>
              <a:buSzPct val="100000"/>
              <a:buChar char="•"/>
            </a:pPr>
            <a:r>
              <a:rPr lang="it-IT" sz="2400" dirty="0"/>
              <a:t>Agire sui determinanti: povertà, disuguaglianza, nazionalismo, imperialismo, militarismo </a:t>
            </a:r>
          </a:p>
          <a:p>
            <a:pPr marL="685800" lvl="1" indent="-228600" algn="l" rtl="0">
              <a:lnSpc>
                <a:spcPct val="120000"/>
              </a:lnSpc>
              <a:spcBef>
                <a:spcPts val="500"/>
              </a:spcBef>
              <a:spcAft>
                <a:spcPts val="0"/>
              </a:spcAft>
              <a:buClr>
                <a:schemeClr val="dk1"/>
              </a:buClr>
              <a:buSzPct val="100000"/>
              <a:buChar char="•"/>
            </a:pPr>
            <a:r>
              <a:rPr lang="it-IT" sz="2400" dirty="0"/>
              <a:t>Rafforzare le infrastrutture della pace e dei diritti umani, della salute, dell’istruzione</a:t>
            </a:r>
            <a:endParaRPr sz="2400" dirty="0"/>
          </a:p>
          <a:p>
            <a:pPr marL="228600" lvl="0" indent="-228600" algn="l" rtl="0">
              <a:lnSpc>
                <a:spcPct val="120000"/>
              </a:lnSpc>
              <a:spcBef>
                <a:spcPts val="1000"/>
              </a:spcBef>
              <a:spcAft>
                <a:spcPts val="0"/>
              </a:spcAft>
              <a:buClr>
                <a:srgbClr val="0070C0"/>
              </a:buClr>
              <a:buSzPct val="100000"/>
              <a:buChar char="•"/>
            </a:pPr>
            <a:r>
              <a:rPr lang="it-IT" sz="2800" dirty="0">
                <a:solidFill>
                  <a:srgbClr val="0070C0"/>
                </a:solidFill>
              </a:rPr>
              <a:t>Prevenzione secondaria</a:t>
            </a:r>
            <a:r>
              <a:rPr lang="it-IT" sz="2800" dirty="0"/>
              <a:t>: prevenire e ridurre al minimo le conseguenze su salute ed ambiente di una guerra in atto</a:t>
            </a:r>
            <a:endParaRPr dirty="0"/>
          </a:p>
          <a:p>
            <a:pPr marL="228600" lvl="0" indent="-228600" algn="l" rtl="0">
              <a:lnSpc>
                <a:spcPct val="120000"/>
              </a:lnSpc>
              <a:spcBef>
                <a:spcPts val="1000"/>
              </a:spcBef>
              <a:spcAft>
                <a:spcPts val="0"/>
              </a:spcAft>
              <a:buClr>
                <a:srgbClr val="0070C0"/>
              </a:buClr>
              <a:buSzPct val="100000"/>
              <a:buChar char="•"/>
            </a:pPr>
            <a:r>
              <a:rPr lang="it-IT" sz="2800" dirty="0">
                <a:solidFill>
                  <a:srgbClr val="0070C0"/>
                </a:solidFill>
              </a:rPr>
              <a:t>Prevenzione terziaria</a:t>
            </a:r>
            <a:r>
              <a:rPr lang="it-IT" sz="2800" dirty="0"/>
              <a:t>: trattamento delle conseguenze della guerra (compresa l’accoglienza dei profughi, </a:t>
            </a:r>
            <a:r>
              <a:rPr lang="it-IT" i="1" dirty="0">
                <a:solidFill>
                  <a:srgbClr val="0070C0"/>
                </a:solidFill>
              </a:rPr>
              <a:t>applicata a chiunque, ovunque e sempre</a:t>
            </a:r>
            <a:r>
              <a:rPr lang="it-IT" sz="2800" dirty="0"/>
              <a:t>)</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2">
                                            <p:txEl>
                                              <p:pRg st="0" end="0"/>
                                            </p:txEl>
                                          </p:spTgt>
                                        </p:tgtEl>
                                        <p:attrNameLst>
                                          <p:attrName>style.visibility</p:attrName>
                                        </p:attrNameLst>
                                      </p:cBhvr>
                                      <p:to>
                                        <p:strVal val="visible"/>
                                      </p:to>
                                    </p:set>
                                    <p:anim calcmode="lin" valueType="num">
                                      <p:cBhvr additive="base">
                                        <p:cTn id="7" dur="500"/>
                                        <p:tgtEl>
                                          <p:spTgt spid="7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2">
                                            <p:txEl>
                                              <p:pRg st="1" end="1"/>
                                            </p:txEl>
                                          </p:spTgt>
                                        </p:tgtEl>
                                        <p:attrNameLst>
                                          <p:attrName>style.visibility</p:attrName>
                                        </p:attrNameLst>
                                      </p:cBhvr>
                                      <p:to>
                                        <p:strVal val="visible"/>
                                      </p:to>
                                    </p:set>
                                    <p:anim calcmode="lin" valueType="num">
                                      <p:cBhvr additive="base">
                                        <p:cTn id="12" dur="500"/>
                                        <p:tgtEl>
                                          <p:spTgt spid="7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2">
                                            <p:txEl>
                                              <p:pRg st="2" end="2"/>
                                            </p:txEl>
                                          </p:spTgt>
                                        </p:tgtEl>
                                        <p:attrNameLst>
                                          <p:attrName>style.visibility</p:attrName>
                                        </p:attrNameLst>
                                      </p:cBhvr>
                                      <p:to>
                                        <p:strVal val="visible"/>
                                      </p:to>
                                    </p:set>
                                    <p:anim calcmode="lin" valueType="num">
                                      <p:cBhvr additive="base">
                                        <p:cTn id="17" dur="500"/>
                                        <p:tgtEl>
                                          <p:spTgt spid="7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12">
                                            <p:txEl>
                                              <p:pRg st="3" end="3"/>
                                            </p:txEl>
                                          </p:spTgt>
                                        </p:tgtEl>
                                        <p:attrNameLst>
                                          <p:attrName>style.visibility</p:attrName>
                                        </p:attrNameLst>
                                      </p:cBhvr>
                                      <p:to>
                                        <p:strVal val="visible"/>
                                      </p:to>
                                    </p:set>
                                    <p:anim calcmode="lin" valueType="num">
                                      <p:cBhvr additive="base">
                                        <p:cTn id="22" dur="500"/>
                                        <p:tgtEl>
                                          <p:spTgt spid="7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2">
                                            <p:txEl>
                                              <p:pRg st="4" end="4"/>
                                            </p:txEl>
                                          </p:spTgt>
                                        </p:tgtEl>
                                        <p:attrNameLst>
                                          <p:attrName>style.visibility</p:attrName>
                                        </p:attrNameLst>
                                      </p:cBhvr>
                                      <p:to>
                                        <p:strVal val="visible"/>
                                      </p:to>
                                    </p:set>
                                    <p:anim calcmode="lin" valueType="num">
                                      <p:cBhvr additive="base">
                                        <p:cTn id="27" dur="500"/>
                                        <p:tgtEl>
                                          <p:spTgt spid="7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12">
                                            <p:txEl>
                                              <p:pRg st="5" end="5"/>
                                            </p:txEl>
                                          </p:spTgt>
                                        </p:tgtEl>
                                        <p:attrNameLst>
                                          <p:attrName>style.visibility</p:attrName>
                                        </p:attrNameLst>
                                      </p:cBhvr>
                                      <p:to>
                                        <p:strVal val="visible"/>
                                      </p:to>
                                    </p:set>
                                    <p:anim calcmode="lin" valueType="num">
                                      <p:cBhvr additive="base">
                                        <p:cTn id="32" dur="500"/>
                                        <p:tgtEl>
                                          <p:spTgt spid="7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2">
                                            <p:txEl>
                                              <p:pRg st="6" end="6"/>
                                            </p:txEl>
                                          </p:spTgt>
                                        </p:tgtEl>
                                        <p:attrNameLst>
                                          <p:attrName>style.visibility</p:attrName>
                                        </p:attrNameLst>
                                      </p:cBhvr>
                                      <p:to>
                                        <p:strVal val="visible"/>
                                      </p:to>
                                    </p:set>
                                    <p:anim calcmode="lin" valueType="num">
                                      <p:cBhvr additive="base">
                                        <p:cTn id="37" dur="500"/>
                                        <p:tgtEl>
                                          <p:spTgt spid="7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838200" y="313170"/>
            <a:ext cx="10515600" cy="1325563"/>
          </a:xfrm>
          <a:noFill/>
        </p:spPr>
        <p:txBody>
          <a:bodyPr>
            <a:normAutofit/>
          </a:bodyPr>
          <a:lstStyle/>
          <a:p>
            <a:pPr algn="ctr"/>
            <a:r>
              <a:rPr lang="it-IT" sz="3500" b="1" dirty="0">
                <a:solidFill>
                  <a:srgbClr val="0070C0"/>
                </a:solidFill>
                <a:latin typeface="Calibri" pitchFamily="34" charset="0"/>
              </a:rPr>
              <a:t>Alcuni possibili ambiti di attività </a:t>
            </a:r>
            <a:br>
              <a:rPr lang="it-IT" sz="3500" b="1" dirty="0">
                <a:solidFill>
                  <a:srgbClr val="0070C0"/>
                </a:solidFill>
                <a:latin typeface="Calibri" pitchFamily="34" charset="0"/>
              </a:rPr>
            </a:br>
            <a:r>
              <a:rPr lang="it-IT" sz="3500" b="1" dirty="0">
                <a:solidFill>
                  <a:srgbClr val="0070C0"/>
                </a:solidFill>
                <a:latin typeface="Calibri" pitchFamily="34" charset="0"/>
              </a:rPr>
              <a:t>per operatori sanitari in Italia</a:t>
            </a:r>
            <a:endParaRPr lang="it-IT" sz="3500" dirty="0">
              <a:solidFill>
                <a:schemeClr val="tx2">
                  <a:lumMod val="60000"/>
                  <a:lumOff val="40000"/>
                </a:schemeClr>
              </a:solidFill>
              <a:latin typeface="Verdana" pitchFamily="34" charset="0"/>
            </a:endParaRPr>
          </a:p>
        </p:txBody>
      </p:sp>
      <p:sp>
        <p:nvSpPr>
          <p:cNvPr id="202755" name="Rectangle 3"/>
          <p:cNvSpPr>
            <a:spLocks noGrp="1" noChangeArrowheads="1"/>
          </p:cNvSpPr>
          <p:nvPr>
            <p:ph type="body" idx="1"/>
          </p:nvPr>
        </p:nvSpPr>
        <p:spPr>
          <a:xfrm>
            <a:off x="431800" y="1829233"/>
            <a:ext cx="11277600" cy="4362450"/>
          </a:xfrm>
        </p:spPr>
        <p:txBody>
          <a:bodyPr>
            <a:normAutofit/>
          </a:bodyPr>
          <a:lstStyle/>
          <a:p>
            <a:pPr>
              <a:lnSpc>
                <a:spcPct val="100000"/>
              </a:lnSpc>
              <a:buFont typeface="Wingdings" pitchFamily="2" charset="2"/>
              <a:buChar char="§"/>
            </a:pPr>
            <a:r>
              <a:rPr lang="it-IT" sz="2400" dirty="0"/>
              <a:t>Attività collegate </a:t>
            </a:r>
            <a:r>
              <a:rPr lang="it-IT" sz="2400" dirty="0">
                <a:solidFill>
                  <a:schemeClr val="accent1"/>
                </a:solidFill>
              </a:rPr>
              <a:t>all’accoglienza, assistenza e alla promozione dei diritti dei profughi </a:t>
            </a:r>
          </a:p>
          <a:p>
            <a:pPr>
              <a:lnSpc>
                <a:spcPct val="100000"/>
              </a:lnSpc>
              <a:buFont typeface="Wingdings" pitchFamily="2" charset="2"/>
              <a:buChar char="§"/>
            </a:pPr>
            <a:r>
              <a:rPr lang="it-IT" sz="2400" dirty="0">
                <a:solidFill>
                  <a:srgbClr val="0070C0"/>
                </a:solidFill>
              </a:rPr>
              <a:t>Sorveglianza e documentazione </a:t>
            </a:r>
            <a:r>
              <a:rPr lang="it-IT" sz="2400" dirty="0"/>
              <a:t>degli effetti sanitari della guerra e dei fattori causali associati</a:t>
            </a:r>
            <a:endParaRPr lang="it-IT" sz="2000" dirty="0"/>
          </a:p>
          <a:p>
            <a:pPr lvl="1">
              <a:lnSpc>
                <a:spcPct val="100000"/>
              </a:lnSpc>
              <a:buFont typeface="Wingdings" pitchFamily="2" charset="2"/>
              <a:buChar char="§"/>
            </a:pPr>
            <a:r>
              <a:rPr lang="it-IT" sz="1800" dirty="0"/>
              <a:t>sul campo con studi originali </a:t>
            </a:r>
          </a:p>
          <a:p>
            <a:pPr lvl="1">
              <a:lnSpc>
                <a:spcPct val="100000"/>
              </a:lnSpc>
              <a:buFont typeface="Wingdings" pitchFamily="2" charset="2"/>
              <a:buChar char="§"/>
            </a:pPr>
            <a:r>
              <a:rPr lang="it-IT" sz="1800" dirty="0"/>
              <a:t>valutazione critica di studi ed iniziative altrui</a:t>
            </a:r>
          </a:p>
          <a:p>
            <a:pPr>
              <a:lnSpc>
                <a:spcPct val="100000"/>
              </a:lnSpc>
              <a:buFont typeface="Wingdings" pitchFamily="2" charset="2"/>
              <a:buChar char="§"/>
            </a:pPr>
            <a:r>
              <a:rPr lang="it-IT" sz="2400" dirty="0">
                <a:solidFill>
                  <a:srgbClr val="0070C0"/>
                </a:solidFill>
              </a:rPr>
              <a:t>Disseminazione delle informazioni </a:t>
            </a:r>
            <a:r>
              <a:rPr lang="it-IT" sz="2400" dirty="0"/>
              <a:t>nell’ambito di un’educazione sanitaria sugli effetti della guerra e del militarismo</a:t>
            </a:r>
          </a:p>
          <a:p>
            <a:pPr lvl="1">
              <a:lnSpc>
                <a:spcPct val="100000"/>
              </a:lnSpc>
              <a:buFont typeface="Wingdings" pitchFamily="2" charset="2"/>
              <a:buChar char="§"/>
            </a:pPr>
            <a:r>
              <a:rPr lang="it-IT" sz="2000" dirty="0"/>
              <a:t>Partecipazione </a:t>
            </a:r>
            <a:r>
              <a:rPr lang="it-IT" sz="2000" dirty="0" smtClean="0"/>
              <a:t>e organizzazione di interventi </a:t>
            </a:r>
            <a:r>
              <a:rPr lang="it-IT" sz="2000" dirty="0"/>
              <a:t>di formazione e divulgazione</a:t>
            </a:r>
          </a:p>
          <a:p>
            <a:pPr>
              <a:lnSpc>
                <a:spcPct val="100000"/>
              </a:lnSpc>
              <a:buFont typeface="Wingdings" pitchFamily="2" charset="2"/>
              <a:buChar char="§"/>
            </a:pPr>
            <a:r>
              <a:rPr lang="it-IT" sz="2400" dirty="0">
                <a:solidFill>
                  <a:srgbClr val="0070C0"/>
                </a:solidFill>
              </a:rPr>
              <a:t>Impegno civile e politico </a:t>
            </a:r>
            <a:r>
              <a:rPr lang="it-IT" sz="2400" dirty="0"/>
              <a:t>nell’organizzazione e sostegno di azioni di prevenzione di guerre </a:t>
            </a:r>
          </a:p>
        </p:txBody>
      </p:sp>
      <p:sp>
        <p:nvSpPr>
          <p:cNvPr id="202756" name="Text Box 4"/>
          <p:cNvSpPr txBox="1">
            <a:spLocks noChangeArrowheads="1"/>
          </p:cNvSpPr>
          <p:nvPr/>
        </p:nvSpPr>
        <p:spPr bwMode="auto">
          <a:xfrm>
            <a:off x="5251748" y="6320007"/>
            <a:ext cx="6311602" cy="244475"/>
          </a:xfrm>
          <a:prstGeom prst="rect">
            <a:avLst/>
          </a:prstGeom>
          <a:noFill/>
          <a:ln w="9525">
            <a:noFill/>
            <a:miter lim="800000"/>
            <a:headEnd/>
            <a:tailEnd/>
          </a:ln>
          <a:effectLst/>
        </p:spPr>
        <p:txBody>
          <a:bodyPr wrap="square">
            <a:spAutoFit/>
          </a:bodyPr>
          <a:lstStyle/>
          <a:p>
            <a:pPr>
              <a:spcBef>
                <a:spcPct val="50000"/>
              </a:spcBef>
            </a:pPr>
            <a:r>
              <a:rPr lang="it-IT" sz="1000" dirty="0">
                <a:latin typeface="Tahoma" pitchFamily="34" charset="0"/>
              </a:rPr>
              <a:t>Fonte: Barry </a:t>
            </a:r>
            <a:r>
              <a:rPr lang="it-IT" sz="1000" dirty="0" err="1">
                <a:latin typeface="Tahoma" pitchFamily="34" charset="0"/>
              </a:rPr>
              <a:t>S.Levy</a:t>
            </a:r>
            <a:r>
              <a:rPr lang="it-IT" sz="1000" dirty="0">
                <a:latin typeface="Tahoma" pitchFamily="34" charset="0"/>
              </a:rPr>
              <a:t> and Victor </a:t>
            </a:r>
            <a:r>
              <a:rPr lang="it-IT" sz="1000" dirty="0" err="1">
                <a:latin typeface="Tahoma" pitchFamily="34" charset="0"/>
              </a:rPr>
              <a:t>Sidel</a:t>
            </a:r>
            <a:r>
              <a:rPr lang="it-IT" sz="1000" dirty="0">
                <a:latin typeface="Tahoma" pitchFamily="34" charset="0"/>
              </a:rPr>
              <a:t>, War and Public </a:t>
            </a:r>
            <a:r>
              <a:rPr lang="it-IT" sz="1000" dirty="0" err="1">
                <a:latin typeface="Tahoma" pitchFamily="34" charset="0"/>
              </a:rPr>
              <a:t>Health</a:t>
            </a:r>
            <a:r>
              <a:rPr lang="it-IT" sz="1000" dirty="0">
                <a:latin typeface="Tahoma" pitchFamily="34" charset="0"/>
              </a:rPr>
              <a:t>, Oxford </a:t>
            </a:r>
            <a:r>
              <a:rPr lang="it-IT" sz="1000" dirty="0" err="1">
                <a:latin typeface="Tahoma" pitchFamily="34" charset="0"/>
              </a:rPr>
              <a:t>University</a:t>
            </a:r>
            <a:r>
              <a:rPr lang="it-IT" sz="1000" dirty="0">
                <a:latin typeface="Tahoma" pitchFamily="34" charset="0"/>
              </a:rPr>
              <a:t> Press, 1997 (modificato)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additive="base">
                                        <p:cTn id="7" dur="500" fill="hold"/>
                                        <p:tgtEl>
                                          <p:spTgt spid="202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anim calcmode="lin" valueType="num">
                                      <p:cBhvr additive="base">
                                        <p:cTn id="13" dur="5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anim calcmode="lin" valueType="num">
                                      <p:cBhvr additive="base">
                                        <p:cTn id="17" dur="500" fill="hold"/>
                                        <p:tgtEl>
                                          <p:spTgt spid="2027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275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2755">
                                            <p:txEl>
                                              <p:pRg st="3" end="3"/>
                                            </p:txEl>
                                          </p:spTgt>
                                        </p:tgtEl>
                                        <p:attrNameLst>
                                          <p:attrName>style.visibility</p:attrName>
                                        </p:attrNameLst>
                                      </p:cBhvr>
                                      <p:to>
                                        <p:strVal val="visible"/>
                                      </p:to>
                                    </p:set>
                                    <p:anim calcmode="lin" valueType="num">
                                      <p:cBhvr additive="base">
                                        <p:cTn id="21" dur="500" fill="hold"/>
                                        <p:tgtEl>
                                          <p:spTgt spid="20275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2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2755">
                                            <p:txEl>
                                              <p:pRg st="4" end="4"/>
                                            </p:txEl>
                                          </p:spTgt>
                                        </p:tgtEl>
                                        <p:attrNameLst>
                                          <p:attrName>style.visibility</p:attrName>
                                        </p:attrNameLst>
                                      </p:cBhvr>
                                      <p:to>
                                        <p:strVal val="visible"/>
                                      </p:to>
                                    </p:set>
                                    <p:anim calcmode="lin" valueType="num">
                                      <p:cBhvr additive="base">
                                        <p:cTn id="27" dur="500" fill="hold"/>
                                        <p:tgtEl>
                                          <p:spTgt spid="20275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275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2755">
                                            <p:txEl>
                                              <p:pRg st="5" end="5"/>
                                            </p:txEl>
                                          </p:spTgt>
                                        </p:tgtEl>
                                        <p:attrNameLst>
                                          <p:attrName>style.visibility</p:attrName>
                                        </p:attrNameLst>
                                      </p:cBhvr>
                                      <p:to>
                                        <p:strVal val="visible"/>
                                      </p:to>
                                    </p:set>
                                    <p:anim calcmode="lin" valueType="num">
                                      <p:cBhvr additive="base">
                                        <p:cTn id="31" dur="500" fill="hold"/>
                                        <p:tgtEl>
                                          <p:spTgt spid="20275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27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2755">
                                            <p:txEl>
                                              <p:pRg st="6" end="6"/>
                                            </p:txEl>
                                          </p:spTgt>
                                        </p:tgtEl>
                                        <p:attrNameLst>
                                          <p:attrName>style.visibility</p:attrName>
                                        </p:attrNameLst>
                                      </p:cBhvr>
                                      <p:to>
                                        <p:strVal val="visible"/>
                                      </p:to>
                                    </p:set>
                                    <p:anim calcmode="lin" valueType="num">
                                      <p:cBhvr additive="base">
                                        <p:cTn id="37" dur="500" fill="hold"/>
                                        <p:tgtEl>
                                          <p:spTgt spid="20275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27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a:extLst>
              <a:ext uri="{FF2B5EF4-FFF2-40B4-BE49-F238E27FC236}">
                <a16:creationId xmlns="" xmlns:a16="http://schemas.microsoft.com/office/drawing/2014/main" id="{89DC4DEB-8B2E-62A3-13D4-7AC708076DBD}"/>
              </a:ext>
            </a:extLst>
          </p:cNvPr>
          <p:cNvSpPr/>
          <p:nvPr/>
        </p:nvSpPr>
        <p:spPr>
          <a:xfrm>
            <a:off x="0" y="5143029"/>
            <a:ext cx="12192000" cy="446372"/>
          </a:xfrm>
          <a:prstGeom prst="rightArrow">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6" name="Immagine 5">
            <a:extLst>
              <a:ext uri="{FF2B5EF4-FFF2-40B4-BE49-F238E27FC236}">
                <a16:creationId xmlns="" xmlns:a16="http://schemas.microsoft.com/office/drawing/2014/main" id="{5549D93C-1CB9-2132-F80A-ED243E712D0B}"/>
              </a:ext>
            </a:extLst>
          </p:cNvPr>
          <p:cNvPicPr>
            <a:picLocks noChangeAspect="1"/>
          </p:cNvPicPr>
          <p:nvPr/>
        </p:nvPicPr>
        <p:blipFill>
          <a:blip r:embed="rId3" cstate="print"/>
          <a:stretch>
            <a:fillRect/>
          </a:stretch>
        </p:blipFill>
        <p:spPr>
          <a:xfrm>
            <a:off x="159198" y="264580"/>
            <a:ext cx="2062566" cy="1469578"/>
          </a:xfrm>
          <a:prstGeom prst="rect">
            <a:avLst/>
          </a:prstGeom>
        </p:spPr>
      </p:pic>
      <p:pic>
        <p:nvPicPr>
          <p:cNvPr id="8" name="Immagine 7">
            <a:extLst>
              <a:ext uri="{FF2B5EF4-FFF2-40B4-BE49-F238E27FC236}">
                <a16:creationId xmlns="" xmlns:a16="http://schemas.microsoft.com/office/drawing/2014/main" id="{17E2125F-218D-8E5B-A1FF-7FD758E09B4A}"/>
              </a:ext>
            </a:extLst>
          </p:cNvPr>
          <p:cNvPicPr>
            <a:picLocks noChangeAspect="1"/>
          </p:cNvPicPr>
          <p:nvPr/>
        </p:nvPicPr>
        <p:blipFill>
          <a:blip r:embed="rId4" cstate="print"/>
          <a:stretch>
            <a:fillRect/>
          </a:stretch>
        </p:blipFill>
        <p:spPr>
          <a:xfrm>
            <a:off x="5498299" y="649360"/>
            <a:ext cx="5086486" cy="916574"/>
          </a:xfrm>
          <a:prstGeom prst="rect">
            <a:avLst/>
          </a:prstGeom>
        </p:spPr>
      </p:pic>
      <p:sp>
        <p:nvSpPr>
          <p:cNvPr id="15" name="Callout 5 14"/>
          <p:cNvSpPr/>
          <p:nvPr/>
        </p:nvSpPr>
        <p:spPr>
          <a:xfrm>
            <a:off x="655056" y="2622654"/>
            <a:ext cx="2331339" cy="1704017"/>
          </a:xfrm>
          <a:prstGeom prst="accentCallout1">
            <a:avLst>
              <a:gd name="adj1" fmla="val 62439"/>
              <a:gd name="adj2" fmla="val 1435"/>
              <a:gd name="adj3" fmla="val 153550"/>
              <a:gd name="adj4" fmla="val 1534"/>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sz="2000">
                <a:solidFill>
                  <a:srgbClr val="009900"/>
                </a:solidFill>
              </a:rPr>
              <a:t>Creazione </a:t>
            </a:r>
            <a:br>
              <a:rPr lang="it-IT" sz="2000">
                <a:solidFill>
                  <a:srgbClr val="009900"/>
                </a:solidFill>
              </a:rPr>
            </a:br>
            <a:r>
              <a:rPr lang="it-IT" sz="2000">
                <a:solidFill>
                  <a:srgbClr val="009900"/>
                </a:solidFill>
              </a:rPr>
              <a:t>GRUPPO DI LAVORO AIE-guerra-pace</a:t>
            </a:r>
          </a:p>
          <a:p>
            <a:r>
              <a:rPr lang="it-IT" sz="2000">
                <a:solidFill>
                  <a:schemeClr val="tx1"/>
                </a:solidFill>
              </a:rPr>
              <a:t>2004</a:t>
            </a:r>
          </a:p>
        </p:txBody>
      </p:sp>
      <p:sp>
        <p:nvSpPr>
          <p:cNvPr id="24" name="CasellaDiTesto 23">
            <a:extLst>
              <a:ext uri="{FF2B5EF4-FFF2-40B4-BE49-F238E27FC236}">
                <a16:creationId xmlns="" xmlns:a16="http://schemas.microsoft.com/office/drawing/2014/main" id="{79B17641-4725-CCC8-C7D7-02D1D96FE7BF}"/>
              </a:ext>
            </a:extLst>
          </p:cNvPr>
          <p:cNvSpPr txBox="1"/>
          <p:nvPr/>
        </p:nvSpPr>
        <p:spPr>
          <a:xfrm>
            <a:off x="211489" y="5176433"/>
            <a:ext cx="11879992" cy="369332"/>
          </a:xfrm>
          <a:prstGeom prst="rect">
            <a:avLst/>
          </a:prstGeom>
          <a:noFill/>
        </p:spPr>
        <p:txBody>
          <a:bodyPr wrap="square" rtlCol="0">
            <a:spAutoFit/>
          </a:bodyPr>
          <a:lstStyle/>
          <a:p>
            <a:r>
              <a:rPr lang="it-IT"/>
              <a:t>2004		2005		2006		2007		2008		2009		2010 </a:t>
            </a:r>
            <a:endParaRPr lang="it-IT" dirty="0"/>
          </a:p>
        </p:txBody>
      </p:sp>
      <p:sp>
        <p:nvSpPr>
          <p:cNvPr id="13" name="CasellaDiTesto 12">
            <a:extLst>
              <a:ext uri="{FF2B5EF4-FFF2-40B4-BE49-F238E27FC236}">
                <a16:creationId xmlns="" xmlns:a16="http://schemas.microsoft.com/office/drawing/2014/main" id="{0F7AEBEE-12FD-FC5C-4040-B0655B3F38E0}"/>
              </a:ext>
            </a:extLst>
          </p:cNvPr>
          <p:cNvSpPr txBox="1"/>
          <p:nvPr/>
        </p:nvSpPr>
        <p:spPr>
          <a:xfrm>
            <a:off x="2869660" y="697160"/>
            <a:ext cx="3414408" cy="707886"/>
          </a:xfrm>
          <a:prstGeom prst="rect">
            <a:avLst/>
          </a:prstGeom>
          <a:noFill/>
        </p:spPr>
        <p:txBody>
          <a:bodyPr wrap="square" rtlCol="0">
            <a:spAutoFit/>
          </a:bodyPr>
          <a:lstStyle/>
          <a:p>
            <a:r>
              <a:rPr lang="it-IT" sz="4000"/>
              <a:t>Chi siamo:</a:t>
            </a:r>
          </a:p>
        </p:txBody>
      </p:sp>
      <p:sp>
        <p:nvSpPr>
          <p:cNvPr id="38" name="CasellaDiTesto 37">
            <a:extLst>
              <a:ext uri="{FF2B5EF4-FFF2-40B4-BE49-F238E27FC236}">
                <a16:creationId xmlns="" xmlns:a16="http://schemas.microsoft.com/office/drawing/2014/main" id="{AFE190A9-7248-85C8-DE11-30BF81FCB4FB}"/>
              </a:ext>
            </a:extLst>
          </p:cNvPr>
          <p:cNvSpPr txBox="1"/>
          <p:nvPr/>
        </p:nvSpPr>
        <p:spPr>
          <a:xfrm>
            <a:off x="1089498" y="5589401"/>
            <a:ext cx="5006502" cy="923330"/>
          </a:xfrm>
          <a:prstGeom prst="rect">
            <a:avLst/>
          </a:prstGeom>
          <a:noFill/>
        </p:spPr>
        <p:txBody>
          <a:bodyPr wrap="square" rtlCol="0">
            <a:spAutoFit/>
          </a:bodyPr>
          <a:lstStyle/>
          <a:p>
            <a:r>
              <a:rPr lang="it-IT" sz="1800">
                <a:solidFill>
                  <a:srgbClr val="009900"/>
                </a:solidFill>
              </a:rPr>
              <a:t>Unico atteggiamento possibile per il personale sanitario è l’opposizione e la prevenzione  </a:t>
            </a:r>
            <a:br>
              <a:rPr lang="it-IT" sz="1800">
                <a:solidFill>
                  <a:srgbClr val="009900"/>
                </a:solidFill>
              </a:rPr>
            </a:br>
            <a:r>
              <a:rPr lang="it-IT" sz="1800">
                <a:solidFill>
                  <a:srgbClr val="009900"/>
                </a:solidFill>
              </a:rPr>
              <a:t>dei conflitti armati</a:t>
            </a:r>
            <a:endParaRPr lang="it-IT">
              <a:solidFill>
                <a:srgbClr val="009900"/>
              </a:solidFill>
            </a:endParaRPr>
          </a:p>
        </p:txBody>
      </p:sp>
      <p:pic>
        <p:nvPicPr>
          <p:cNvPr id="48" name="Immagine 47">
            <a:extLst>
              <a:ext uri="{FF2B5EF4-FFF2-40B4-BE49-F238E27FC236}">
                <a16:creationId xmlns="" xmlns:a16="http://schemas.microsoft.com/office/drawing/2014/main" id="{753D363A-74CA-367B-241A-6D765F4E42E0}"/>
              </a:ext>
            </a:extLst>
          </p:cNvPr>
          <p:cNvPicPr>
            <a:picLocks noChangeAspect="1"/>
          </p:cNvPicPr>
          <p:nvPr/>
        </p:nvPicPr>
        <p:blipFill>
          <a:blip r:embed="rId5" cstate="print"/>
          <a:stretch>
            <a:fillRect/>
          </a:stretch>
        </p:blipFill>
        <p:spPr>
          <a:xfrm>
            <a:off x="1985279" y="1328843"/>
            <a:ext cx="10106202" cy="1293811"/>
          </a:xfrm>
          <a:prstGeom prst="rect">
            <a:avLst/>
          </a:prstGeom>
        </p:spPr>
      </p:pic>
      <p:pic>
        <p:nvPicPr>
          <p:cNvPr id="50" name="Immagine 49">
            <a:extLst>
              <a:ext uri="{FF2B5EF4-FFF2-40B4-BE49-F238E27FC236}">
                <a16:creationId xmlns="" xmlns:a16="http://schemas.microsoft.com/office/drawing/2014/main" id="{E942CA61-8535-FAAC-79AE-D18CF307ABEB}"/>
              </a:ext>
            </a:extLst>
          </p:cNvPr>
          <p:cNvPicPr>
            <a:picLocks noChangeAspect="1"/>
          </p:cNvPicPr>
          <p:nvPr/>
        </p:nvPicPr>
        <p:blipFill rotWithShape="1">
          <a:blip r:embed="rId6" cstate="print"/>
          <a:srcRect r="13634"/>
          <a:stretch/>
        </p:blipFill>
        <p:spPr>
          <a:xfrm>
            <a:off x="8476932" y="4198606"/>
            <a:ext cx="2205915" cy="2314125"/>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26284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ppt_x"/>
                                          </p:val>
                                        </p:tav>
                                        <p:tav tm="100000">
                                          <p:val>
                                            <p:strVal val="#ppt_x"/>
                                          </p:val>
                                        </p:tav>
                                      </p:tavLst>
                                    </p:anim>
                                    <p:anim calcmode="lin" valueType="num">
                                      <p:cBhvr additive="base">
                                        <p:cTn id="1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4"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a destra 1">
            <a:extLst>
              <a:ext uri="{FF2B5EF4-FFF2-40B4-BE49-F238E27FC236}">
                <a16:creationId xmlns="" xmlns:a16="http://schemas.microsoft.com/office/drawing/2014/main" id="{89DC4DEB-8B2E-62A3-13D4-7AC708076DBD}"/>
              </a:ext>
            </a:extLst>
          </p:cNvPr>
          <p:cNvSpPr/>
          <p:nvPr/>
        </p:nvSpPr>
        <p:spPr>
          <a:xfrm>
            <a:off x="0" y="5143029"/>
            <a:ext cx="12192000" cy="446372"/>
          </a:xfrm>
          <a:prstGeom prst="rightArrow">
            <a:avLst/>
          </a:prstGeom>
          <a:solidFill>
            <a:schemeClr val="accent2"/>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6" name="Immagine 5">
            <a:extLst>
              <a:ext uri="{FF2B5EF4-FFF2-40B4-BE49-F238E27FC236}">
                <a16:creationId xmlns="" xmlns:a16="http://schemas.microsoft.com/office/drawing/2014/main" id="{5549D93C-1CB9-2132-F80A-ED243E712D0B}"/>
              </a:ext>
            </a:extLst>
          </p:cNvPr>
          <p:cNvPicPr>
            <a:picLocks noChangeAspect="1"/>
          </p:cNvPicPr>
          <p:nvPr/>
        </p:nvPicPr>
        <p:blipFill>
          <a:blip r:embed="rId2" cstate="print"/>
          <a:stretch>
            <a:fillRect/>
          </a:stretch>
        </p:blipFill>
        <p:spPr>
          <a:xfrm>
            <a:off x="159198" y="264580"/>
            <a:ext cx="2062566" cy="1469578"/>
          </a:xfrm>
          <a:prstGeom prst="rect">
            <a:avLst/>
          </a:prstGeom>
        </p:spPr>
      </p:pic>
      <p:pic>
        <p:nvPicPr>
          <p:cNvPr id="8" name="Immagine 7">
            <a:extLst>
              <a:ext uri="{FF2B5EF4-FFF2-40B4-BE49-F238E27FC236}">
                <a16:creationId xmlns="" xmlns:a16="http://schemas.microsoft.com/office/drawing/2014/main" id="{17E2125F-218D-8E5B-A1FF-7FD758E09B4A}"/>
              </a:ext>
            </a:extLst>
          </p:cNvPr>
          <p:cNvPicPr>
            <a:picLocks noChangeAspect="1"/>
          </p:cNvPicPr>
          <p:nvPr/>
        </p:nvPicPr>
        <p:blipFill>
          <a:blip r:embed="rId3" cstate="print"/>
          <a:stretch>
            <a:fillRect/>
          </a:stretch>
        </p:blipFill>
        <p:spPr>
          <a:xfrm>
            <a:off x="8787386" y="5970214"/>
            <a:ext cx="3224805" cy="581103"/>
          </a:xfrm>
          <a:prstGeom prst="rect">
            <a:avLst/>
          </a:prstGeom>
        </p:spPr>
      </p:pic>
      <p:sp>
        <p:nvSpPr>
          <p:cNvPr id="4" name="Rettangolo 3"/>
          <p:cNvSpPr/>
          <p:nvPr/>
        </p:nvSpPr>
        <p:spPr>
          <a:xfrm>
            <a:off x="11129963" y="5100635"/>
            <a:ext cx="157162"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10452189" y="5074112"/>
            <a:ext cx="157162"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9736933" y="5128741"/>
            <a:ext cx="157162"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llout 5 10"/>
          <p:cNvSpPr/>
          <p:nvPr/>
        </p:nvSpPr>
        <p:spPr>
          <a:xfrm>
            <a:off x="2325525" y="2272176"/>
            <a:ext cx="1646560" cy="1511082"/>
          </a:xfrm>
          <a:prstGeom prst="accentCallout1">
            <a:avLst>
              <a:gd name="adj1" fmla="val 66301"/>
              <a:gd name="adj2" fmla="val -4606"/>
              <a:gd name="adj3" fmla="val 209543"/>
              <a:gd name="adj4" fmla="val -449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sz="2000" dirty="0">
                <a:solidFill>
                  <a:srgbClr val="009900"/>
                </a:solidFill>
              </a:rPr>
              <a:t>WEBINAR </a:t>
            </a:r>
          </a:p>
          <a:p>
            <a:r>
              <a:rPr lang="it-IT" dirty="0">
                <a:solidFill>
                  <a:srgbClr val="009900"/>
                </a:solidFill>
              </a:rPr>
              <a:t>dicembre 2022</a:t>
            </a:r>
          </a:p>
          <a:p>
            <a:r>
              <a:rPr lang="it-IT" sz="1400" dirty="0">
                <a:solidFill>
                  <a:schemeClr val="tx1"/>
                </a:solidFill>
              </a:rPr>
              <a:t>L’epidemiologia </a:t>
            </a:r>
            <a:br>
              <a:rPr lang="it-IT" sz="1400" dirty="0">
                <a:solidFill>
                  <a:schemeClr val="tx1"/>
                </a:solidFill>
              </a:rPr>
            </a:br>
            <a:r>
              <a:rPr lang="it-IT" sz="1400" dirty="0">
                <a:solidFill>
                  <a:schemeClr val="tx1"/>
                </a:solidFill>
              </a:rPr>
              <a:t>di fronte alla possibilità di un conflitto nucleare</a:t>
            </a:r>
          </a:p>
        </p:txBody>
      </p:sp>
      <p:sp>
        <p:nvSpPr>
          <p:cNvPr id="15" name="Callout 5 14"/>
          <p:cNvSpPr/>
          <p:nvPr/>
        </p:nvSpPr>
        <p:spPr>
          <a:xfrm>
            <a:off x="3972085" y="1314263"/>
            <a:ext cx="2126618" cy="1262799"/>
          </a:xfrm>
          <a:prstGeom prst="accentCallout1">
            <a:avLst>
              <a:gd name="adj1" fmla="val 62439"/>
              <a:gd name="adj2" fmla="val 1435"/>
              <a:gd name="adj3" fmla="val 311170"/>
              <a:gd name="adj4" fmla="val 2826"/>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sz="2000" dirty="0">
                <a:solidFill>
                  <a:srgbClr val="009900"/>
                </a:solidFill>
              </a:rPr>
              <a:t>WEBINAR  </a:t>
            </a:r>
          </a:p>
          <a:p>
            <a:r>
              <a:rPr lang="it-IT" dirty="0">
                <a:solidFill>
                  <a:srgbClr val="009900"/>
                </a:solidFill>
              </a:rPr>
              <a:t>7 luglio 2023 </a:t>
            </a:r>
          </a:p>
          <a:p>
            <a:r>
              <a:rPr lang="it-IT" sz="1400" dirty="0">
                <a:solidFill>
                  <a:schemeClr val="tx1"/>
                </a:solidFill>
              </a:rPr>
              <a:t>Verso la costruzione di un documento operatori </a:t>
            </a:r>
            <a:r>
              <a:rPr lang="it-IT" sz="1400">
                <a:solidFill>
                  <a:schemeClr val="tx1"/>
                </a:solidFill>
              </a:rPr>
              <a:t>sanitari per </a:t>
            </a:r>
            <a:r>
              <a:rPr lang="it-IT" sz="1400" dirty="0">
                <a:solidFill>
                  <a:schemeClr val="tx1"/>
                </a:solidFill>
              </a:rPr>
              <a:t>la pace</a:t>
            </a:r>
          </a:p>
        </p:txBody>
      </p:sp>
      <p:sp>
        <p:nvSpPr>
          <p:cNvPr id="16" name="Callout 5 15"/>
          <p:cNvSpPr/>
          <p:nvPr/>
        </p:nvSpPr>
        <p:spPr>
          <a:xfrm>
            <a:off x="4342346" y="2920109"/>
            <a:ext cx="1675829" cy="522716"/>
          </a:xfrm>
          <a:prstGeom prst="accentCallout1">
            <a:avLst>
              <a:gd name="adj1" fmla="val 62439"/>
              <a:gd name="adj2" fmla="val 1435"/>
              <a:gd name="adj3" fmla="val 443569"/>
              <a:gd name="adj4" fmla="val 3204"/>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sz="2000" dirty="0">
                <a:solidFill>
                  <a:srgbClr val="009900"/>
                </a:solidFill>
              </a:rPr>
              <a:t>WEBINAR </a:t>
            </a:r>
            <a:r>
              <a:rPr lang="it-IT" dirty="0">
                <a:solidFill>
                  <a:srgbClr val="009900"/>
                </a:solidFill>
              </a:rPr>
              <a:t>  </a:t>
            </a:r>
            <a:br>
              <a:rPr lang="it-IT" dirty="0">
                <a:solidFill>
                  <a:srgbClr val="009900"/>
                </a:solidFill>
              </a:rPr>
            </a:br>
            <a:r>
              <a:rPr lang="it-IT" dirty="0">
                <a:solidFill>
                  <a:srgbClr val="009900"/>
                </a:solidFill>
              </a:rPr>
              <a:t>22 luglio 2023</a:t>
            </a:r>
          </a:p>
        </p:txBody>
      </p:sp>
      <p:sp>
        <p:nvSpPr>
          <p:cNvPr id="19" name="Rettangolo 18"/>
          <p:cNvSpPr/>
          <p:nvPr/>
        </p:nvSpPr>
        <p:spPr>
          <a:xfrm flipH="1">
            <a:off x="9063921" y="5128740"/>
            <a:ext cx="15240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llout 5 20"/>
          <p:cNvSpPr/>
          <p:nvPr/>
        </p:nvSpPr>
        <p:spPr>
          <a:xfrm>
            <a:off x="10291049" y="1168237"/>
            <a:ext cx="1898078" cy="1023240"/>
          </a:xfrm>
          <a:prstGeom prst="accentCallout1">
            <a:avLst>
              <a:gd name="adj1" fmla="val 62439"/>
              <a:gd name="adj2" fmla="val 1435"/>
              <a:gd name="adj3" fmla="val 392968"/>
              <a:gd name="adj4" fmla="val 3569"/>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dirty="0">
                <a:solidFill>
                  <a:schemeClr val="tx1"/>
                </a:solidFill>
              </a:rPr>
              <a:t>CORSO 2024</a:t>
            </a:r>
          </a:p>
          <a:p>
            <a:r>
              <a:rPr lang="it-IT" dirty="0">
                <a:solidFill>
                  <a:schemeClr val="tx1"/>
                </a:solidFill>
              </a:rPr>
              <a:t>EPIDEMIOLOGIA  </a:t>
            </a:r>
          </a:p>
          <a:p>
            <a:r>
              <a:rPr lang="it-IT" dirty="0">
                <a:solidFill>
                  <a:schemeClr val="tx1"/>
                </a:solidFill>
              </a:rPr>
              <a:t>in aree in conflitto</a:t>
            </a:r>
          </a:p>
        </p:txBody>
      </p:sp>
      <p:grpSp>
        <p:nvGrpSpPr>
          <p:cNvPr id="3" name="Gruppo 2">
            <a:extLst>
              <a:ext uri="{FF2B5EF4-FFF2-40B4-BE49-F238E27FC236}">
                <a16:creationId xmlns="" xmlns:a16="http://schemas.microsoft.com/office/drawing/2014/main" id="{1CF01C7A-72F7-1508-C699-48CC6BFB157A}"/>
              </a:ext>
            </a:extLst>
          </p:cNvPr>
          <p:cNvGrpSpPr/>
          <p:nvPr/>
        </p:nvGrpSpPr>
        <p:grpSpPr>
          <a:xfrm>
            <a:off x="233363" y="2141794"/>
            <a:ext cx="2156526" cy="1307547"/>
            <a:chOff x="233363" y="2141794"/>
            <a:chExt cx="2156526" cy="1307547"/>
          </a:xfrm>
        </p:grpSpPr>
        <p:sp>
          <p:nvSpPr>
            <p:cNvPr id="5" name="Callout 5 4"/>
            <p:cNvSpPr/>
            <p:nvPr/>
          </p:nvSpPr>
          <p:spPr>
            <a:xfrm>
              <a:off x="233363" y="2618417"/>
              <a:ext cx="2156526" cy="830924"/>
            </a:xfrm>
            <a:prstGeom prst="accentCallout1">
              <a:avLst>
                <a:gd name="adj1" fmla="val 62439"/>
                <a:gd name="adj2" fmla="val 1435"/>
                <a:gd name="adj3" fmla="val 310456"/>
                <a:gd name="adj4" fmla="val 2356"/>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dirty="0">
                  <a:solidFill>
                    <a:srgbClr val="009900"/>
                  </a:solidFill>
                </a:rPr>
                <a:t>Lettera al </a:t>
              </a:r>
            </a:p>
            <a:p>
              <a:r>
                <a:rPr lang="it-IT" dirty="0">
                  <a:solidFill>
                    <a:srgbClr val="009900"/>
                  </a:solidFill>
                </a:rPr>
                <a:t>GOVERNO ITALIANO</a:t>
              </a:r>
            </a:p>
            <a:p>
              <a:r>
                <a:rPr lang="it-IT" sz="1600">
                  <a:solidFill>
                    <a:schemeClr val="tx1"/>
                  </a:solidFill>
                </a:rPr>
                <a:t>su armi nucleari</a:t>
              </a:r>
              <a:endParaRPr lang="it-IT" sz="1600" dirty="0">
                <a:solidFill>
                  <a:schemeClr val="tx1"/>
                </a:solidFill>
              </a:endParaRPr>
            </a:p>
          </p:txBody>
        </p:sp>
        <p:pic>
          <p:nvPicPr>
            <p:cNvPr id="29" name="Immagine 28"/>
            <p:cNvPicPr>
              <a:picLocks noChangeAspect="1"/>
            </p:cNvPicPr>
            <p:nvPr/>
          </p:nvPicPr>
          <p:blipFill>
            <a:blip r:embed="rId4" cstate="print"/>
            <a:stretch>
              <a:fillRect/>
            </a:stretch>
          </p:blipFill>
          <p:spPr>
            <a:xfrm>
              <a:off x="375335" y="2141794"/>
              <a:ext cx="666465" cy="492275"/>
            </a:xfrm>
            <a:prstGeom prst="rect">
              <a:avLst/>
            </a:prstGeom>
          </p:spPr>
        </p:pic>
      </p:grpSp>
      <p:grpSp>
        <p:nvGrpSpPr>
          <p:cNvPr id="12" name="Gruppo 11">
            <a:extLst>
              <a:ext uri="{FF2B5EF4-FFF2-40B4-BE49-F238E27FC236}">
                <a16:creationId xmlns="" xmlns:a16="http://schemas.microsoft.com/office/drawing/2014/main" id="{AD1195D8-3419-BCDF-73D2-A288A91F97D4}"/>
              </a:ext>
            </a:extLst>
          </p:cNvPr>
          <p:cNvGrpSpPr/>
          <p:nvPr/>
        </p:nvGrpSpPr>
        <p:grpSpPr>
          <a:xfrm>
            <a:off x="945513" y="3914562"/>
            <a:ext cx="1327566" cy="872768"/>
            <a:chOff x="945513" y="3914562"/>
            <a:chExt cx="1327566" cy="872768"/>
          </a:xfrm>
        </p:grpSpPr>
        <p:sp>
          <p:nvSpPr>
            <p:cNvPr id="10" name="Callout 5 9"/>
            <p:cNvSpPr/>
            <p:nvPr/>
          </p:nvSpPr>
          <p:spPr>
            <a:xfrm>
              <a:off x="945513" y="4264614"/>
              <a:ext cx="1327566" cy="522716"/>
            </a:xfrm>
            <a:prstGeom prst="accentCallout1">
              <a:avLst>
                <a:gd name="adj1" fmla="val 62439"/>
                <a:gd name="adj2" fmla="val 1435"/>
                <a:gd name="adj3" fmla="val 183904"/>
                <a:gd name="adj4" fmla="val 305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dirty="0">
                  <a:solidFill>
                    <a:srgbClr val="009900"/>
                  </a:solidFill>
                </a:rPr>
                <a:t>Lettera a</a:t>
              </a:r>
              <a:br>
                <a:rPr lang="it-IT" dirty="0">
                  <a:solidFill>
                    <a:srgbClr val="009900"/>
                  </a:solidFill>
                </a:rPr>
              </a:br>
              <a:r>
                <a:rPr lang="it-IT" dirty="0">
                  <a:solidFill>
                    <a:srgbClr val="009900"/>
                  </a:solidFill>
                </a:rPr>
                <a:t>THE LANCET</a:t>
              </a:r>
            </a:p>
          </p:txBody>
        </p:sp>
        <p:pic>
          <p:nvPicPr>
            <p:cNvPr id="30" name="Immagine 29"/>
            <p:cNvPicPr>
              <a:picLocks noChangeAspect="1"/>
            </p:cNvPicPr>
            <p:nvPr/>
          </p:nvPicPr>
          <p:blipFill>
            <a:blip r:embed="rId5" cstate="print"/>
            <a:stretch>
              <a:fillRect/>
            </a:stretch>
          </p:blipFill>
          <p:spPr>
            <a:xfrm>
              <a:off x="1016953" y="3914562"/>
              <a:ext cx="597535" cy="441361"/>
            </a:xfrm>
            <a:prstGeom prst="rect">
              <a:avLst/>
            </a:prstGeom>
          </p:spPr>
        </p:pic>
      </p:grpSp>
      <p:grpSp>
        <p:nvGrpSpPr>
          <p:cNvPr id="14" name="Gruppo 22">
            <a:extLst>
              <a:ext uri="{FF2B5EF4-FFF2-40B4-BE49-F238E27FC236}">
                <a16:creationId xmlns="" xmlns:a16="http://schemas.microsoft.com/office/drawing/2014/main" id="{22CFA6BF-166B-9F63-D37D-686B5ED813E1}"/>
              </a:ext>
            </a:extLst>
          </p:cNvPr>
          <p:cNvGrpSpPr/>
          <p:nvPr/>
        </p:nvGrpSpPr>
        <p:grpSpPr>
          <a:xfrm>
            <a:off x="9487779" y="2359617"/>
            <a:ext cx="2142553" cy="1293259"/>
            <a:chOff x="8787386" y="2359617"/>
            <a:chExt cx="2142553" cy="1293259"/>
          </a:xfrm>
        </p:grpSpPr>
        <p:sp>
          <p:nvSpPr>
            <p:cNvPr id="31" name="Callout 5 30"/>
            <p:cNvSpPr/>
            <p:nvPr/>
          </p:nvSpPr>
          <p:spPr>
            <a:xfrm>
              <a:off x="8787386" y="2821952"/>
              <a:ext cx="2142553" cy="830924"/>
            </a:xfrm>
            <a:prstGeom prst="accentCallout1">
              <a:avLst>
                <a:gd name="adj1" fmla="val 62439"/>
                <a:gd name="adj2" fmla="val 1435"/>
                <a:gd name="adj3" fmla="val 289823"/>
                <a:gd name="adj4" fmla="val 172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dirty="0">
                  <a:solidFill>
                    <a:schemeClr val="tx1"/>
                  </a:solidFill>
                </a:rPr>
                <a:t>Nuova richiesta</a:t>
              </a:r>
            </a:p>
            <a:p>
              <a:r>
                <a:rPr lang="it-IT" dirty="0">
                  <a:solidFill>
                    <a:schemeClr val="tx1"/>
                  </a:solidFill>
                </a:rPr>
                <a:t>al governo italiano  contro armi nucleari</a:t>
              </a:r>
            </a:p>
          </p:txBody>
        </p:sp>
        <p:pic>
          <p:nvPicPr>
            <p:cNvPr id="32" name="Immagine 31"/>
            <p:cNvPicPr>
              <a:picLocks noChangeAspect="1"/>
            </p:cNvPicPr>
            <p:nvPr/>
          </p:nvPicPr>
          <p:blipFill>
            <a:blip r:embed="rId4" cstate="print"/>
            <a:stretch>
              <a:fillRect/>
            </a:stretch>
          </p:blipFill>
          <p:spPr>
            <a:xfrm>
              <a:off x="8943647" y="2359617"/>
              <a:ext cx="666465" cy="492275"/>
            </a:xfrm>
            <a:prstGeom prst="rect">
              <a:avLst/>
            </a:prstGeom>
          </p:spPr>
        </p:pic>
      </p:grpSp>
      <p:sp>
        <p:nvSpPr>
          <p:cNvPr id="33" name="CasellaDiTesto 32"/>
          <p:cNvSpPr txBox="1"/>
          <p:nvPr/>
        </p:nvSpPr>
        <p:spPr>
          <a:xfrm>
            <a:off x="2231410" y="5573576"/>
            <a:ext cx="1100137" cy="369332"/>
          </a:xfrm>
          <a:prstGeom prst="rect">
            <a:avLst/>
          </a:prstGeom>
          <a:noFill/>
        </p:spPr>
        <p:txBody>
          <a:bodyPr wrap="square" rtlCol="0">
            <a:spAutoFit/>
          </a:bodyPr>
          <a:lstStyle/>
          <a:p>
            <a:r>
              <a:rPr lang="it-IT" dirty="0">
                <a:solidFill>
                  <a:schemeClr val="accent6">
                    <a:lumMod val="50000"/>
                  </a:schemeClr>
                </a:solidFill>
              </a:rPr>
              <a:t>Editoriale</a:t>
            </a:r>
          </a:p>
        </p:txBody>
      </p:sp>
      <p:sp>
        <p:nvSpPr>
          <p:cNvPr id="34" name="CasellaDiTesto 33"/>
          <p:cNvSpPr txBox="1"/>
          <p:nvPr/>
        </p:nvSpPr>
        <p:spPr>
          <a:xfrm>
            <a:off x="27165" y="5573566"/>
            <a:ext cx="1100137" cy="369332"/>
          </a:xfrm>
          <a:prstGeom prst="rect">
            <a:avLst/>
          </a:prstGeom>
          <a:noFill/>
        </p:spPr>
        <p:txBody>
          <a:bodyPr wrap="square" rtlCol="0">
            <a:spAutoFit/>
          </a:bodyPr>
          <a:lstStyle/>
          <a:p>
            <a:r>
              <a:rPr lang="it-IT" dirty="0">
                <a:solidFill>
                  <a:schemeClr val="accent6">
                    <a:lumMod val="50000"/>
                  </a:schemeClr>
                </a:solidFill>
              </a:rPr>
              <a:t>Editoriale</a:t>
            </a:r>
          </a:p>
        </p:txBody>
      </p:sp>
      <p:sp>
        <p:nvSpPr>
          <p:cNvPr id="35" name="CasellaDiTesto 34"/>
          <p:cNvSpPr txBox="1"/>
          <p:nvPr/>
        </p:nvSpPr>
        <p:spPr>
          <a:xfrm>
            <a:off x="1187883" y="5576712"/>
            <a:ext cx="1100137" cy="369332"/>
          </a:xfrm>
          <a:prstGeom prst="rect">
            <a:avLst/>
          </a:prstGeom>
          <a:noFill/>
        </p:spPr>
        <p:txBody>
          <a:bodyPr wrap="square" rtlCol="0">
            <a:spAutoFit/>
          </a:bodyPr>
          <a:lstStyle/>
          <a:p>
            <a:r>
              <a:rPr lang="it-IT" dirty="0">
                <a:solidFill>
                  <a:schemeClr val="accent6">
                    <a:lumMod val="50000"/>
                  </a:schemeClr>
                </a:solidFill>
              </a:rPr>
              <a:t>Articolo</a:t>
            </a:r>
          </a:p>
        </p:txBody>
      </p:sp>
      <p:grpSp>
        <p:nvGrpSpPr>
          <p:cNvPr id="20" name="Gruppo 13">
            <a:extLst>
              <a:ext uri="{FF2B5EF4-FFF2-40B4-BE49-F238E27FC236}">
                <a16:creationId xmlns="" xmlns:a16="http://schemas.microsoft.com/office/drawing/2014/main" id="{4E395D43-2901-4932-8559-F9075018076E}"/>
              </a:ext>
            </a:extLst>
          </p:cNvPr>
          <p:cNvGrpSpPr/>
          <p:nvPr/>
        </p:nvGrpSpPr>
        <p:grpSpPr>
          <a:xfrm>
            <a:off x="6196016" y="300665"/>
            <a:ext cx="2018859" cy="1365725"/>
            <a:chOff x="6196016" y="300665"/>
            <a:chExt cx="2018859" cy="1365725"/>
          </a:xfrm>
        </p:grpSpPr>
        <p:sp>
          <p:nvSpPr>
            <p:cNvPr id="17" name="Callout 5 16"/>
            <p:cNvSpPr/>
            <p:nvPr/>
          </p:nvSpPr>
          <p:spPr>
            <a:xfrm>
              <a:off x="6196016" y="300665"/>
              <a:ext cx="2018859" cy="1351437"/>
            </a:xfrm>
            <a:prstGeom prst="accentCallout1">
              <a:avLst>
                <a:gd name="adj1" fmla="val 62439"/>
                <a:gd name="adj2" fmla="val 1435"/>
                <a:gd name="adj3" fmla="val 367382"/>
                <a:gd name="adj4" fmla="val 434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dirty="0">
                  <a:solidFill>
                    <a:schemeClr val="accent1"/>
                  </a:solidFill>
                </a:rPr>
                <a:t>EVENTO TO-B</a:t>
              </a:r>
            </a:p>
            <a:p>
              <a:r>
                <a:rPr lang="it-IT" dirty="0">
                  <a:solidFill>
                    <a:schemeClr val="accent1"/>
                  </a:solidFill>
                </a:rPr>
                <a:t>22 settembre 2023</a:t>
              </a:r>
            </a:p>
            <a:p>
              <a:endParaRPr lang="it-IT" sz="900" dirty="0">
                <a:solidFill>
                  <a:srgbClr val="009900"/>
                </a:solidFill>
              </a:endParaRPr>
            </a:p>
          </p:txBody>
        </p:sp>
        <p:pic>
          <p:nvPicPr>
            <p:cNvPr id="37" name="Immagine 36"/>
            <p:cNvPicPr>
              <a:picLocks noChangeAspect="1"/>
            </p:cNvPicPr>
            <p:nvPr/>
          </p:nvPicPr>
          <p:blipFill rotWithShape="1">
            <a:blip r:embed="rId6" cstate="print"/>
            <a:srcRect t="7784"/>
            <a:stretch/>
          </p:blipFill>
          <p:spPr>
            <a:xfrm>
              <a:off x="6326073" y="937085"/>
              <a:ext cx="1033776" cy="729305"/>
            </a:xfrm>
            <a:prstGeom prst="rect">
              <a:avLst/>
            </a:prstGeom>
            <a:ln>
              <a:solidFill>
                <a:srgbClr val="FFC000"/>
              </a:solidFill>
            </a:ln>
          </p:spPr>
        </p:pic>
      </p:grpSp>
      <p:grpSp>
        <p:nvGrpSpPr>
          <p:cNvPr id="22" name="Gruppo 21">
            <a:extLst>
              <a:ext uri="{FF2B5EF4-FFF2-40B4-BE49-F238E27FC236}">
                <a16:creationId xmlns="" xmlns:a16="http://schemas.microsoft.com/office/drawing/2014/main" id="{844B309C-7E44-9D58-F41C-5F22266C43DE}"/>
              </a:ext>
            </a:extLst>
          </p:cNvPr>
          <p:cNvGrpSpPr/>
          <p:nvPr/>
        </p:nvGrpSpPr>
        <p:grpSpPr>
          <a:xfrm>
            <a:off x="6698509" y="2433015"/>
            <a:ext cx="1661806" cy="2104988"/>
            <a:chOff x="6705600" y="2940076"/>
            <a:chExt cx="1661806" cy="2104988"/>
          </a:xfrm>
        </p:grpSpPr>
        <p:sp>
          <p:nvSpPr>
            <p:cNvPr id="18" name="Callout 5 17"/>
            <p:cNvSpPr/>
            <p:nvPr/>
          </p:nvSpPr>
          <p:spPr>
            <a:xfrm>
              <a:off x="6705600" y="2940076"/>
              <a:ext cx="1661806" cy="522716"/>
            </a:xfrm>
            <a:prstGeom prst="accentCallout1">
              <a:avLst>
                <a:gd name="adj1" fmla="val 62439"/>
                <a:gd name="adj2" fmla="val 1435"/>
                <a:gd name="adj3" fmla="val 536269"/>
                <a:gd name="adj4" fmla="val 2508"/>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a:solidFill>
                    <a:srgbClr val="009900"/>
                  </a:solidFill>
                </a:rPr>
                <a:t>WEBINAR </a:t>
              </a:r>
              <a:endParaRPr lang="it-IT" dirty="0">
                <a:solidFill>
                  <a:schemeClr val="tx1"/>
                </a:solidFill>
              </a:endParaRPr>
            </a:p>
            <a:p>
              <a:r>
                <a:rPr lang="it-IT" dirty="0">
                  <a:solidFill>
                    <a:srgbClr val="009900"/>
                  </a:solidFill>
                </a:rPr>
                <a:t>3 </a:t>
              </a:r>
              <a:r>
                <a:rPr lang="it-IT">
                  <a:solidFill>
                    <a:srgbClr val="009900"/>
                  </a:solidFill>
                </a:rPr>
                <a:t>ottobre 2023</a:t>
              </a:r>
            </a:p>
            <a:p>
              <a:r>
                <a:rPr lang="it-IT" sz="1400">
                  <a:solidFill>
                    <a:schemeClr val="tx1"/>
                  </a:solidFill>
                </a:rPr>
                <a:t>Costruzione documento</a:t>
              </a:r>
              <a:endParaRPr lang="it-IT" sz="1400" dirty="0">
                <a:solidFill>
                  <a:schemeClr val="tx1"/>
                </a:solidFill>
              </a:endParaRPr>
            </a:p>
            <a:p>
              <a:endParaRPr lang="it-IT" sz="900" dirty="0">
                <a:solidFill>
                  <a:srgbClr val="009900"/>
                </a:solidFill>
              </a:endParaRPr>
            </a:p>
          </p:txBody>
        </p:sp>
        <p:pic>
          <p:nvPicPr>
            <p:cNvPr id="43" name="Immagine 42"/>
            <p:cNvPicPr>
              <a:picLocks noChangeAspect="1"/>
            </p:cNvPicPr>
            <p:nvPr/>
          </p:nvPicPr>
          <p:blipFill>
            <a:blip r:embed="rId7" cstate="print"/>
            <a:stretch>
              <a:fillRect/>
            </a:stretch>
          </p:blipFill>
          <p:spPr>
            <a:xfrm>
              <a:off x="6850052" y="4145147"/>
              <a:ext cx="943815" cy="899917"/>
            </a:xfrm>
            <a:prstGeom prst="rect">
              <a:avLst/>
            </a:prstGeom>
          </p:spPr>
        </p:pic>
      </p:grpSp>
      <p:sp>
        <p:nvSpPr>
          <p:cNvPr id="36" name="CasellaDiTesto 35"/>
          <p:cNvSpPr txBox="1"/>
          <p:nvPr/>
        </p:nvSpPr>
        <p:spPr>
          <a:xfrm>
            <a:off x="1187882" y="5871461"/>
            <a:ext cx="1100137" cy="369332"/>
          </a:xfrm>
          <a:prstGeom prst="rect">
            <a:avLst/>
          </a:prstGeom>
          <a:noFill/>
        </p:spPr>
        <p:txBody>
          <a:bodyPr wrap="square" rtlCol="0">
            <a:spAutoFit/>
          </a:bodyPr>
          <a:lstStyle/>
          <a:p>
            <a:r>
              <a:rPr lang="it-IT" dirty="0">
                <a:solidFill>
                  <a:schemeClr val="accent6">
                    <a:lumMod val="50000"/>
                  </a:schemeClr>
                </a:solidFill>
              </a:rPr>
              <a:t>Articolo</a:t>
            </a:r>
          </a:p>
        </p:txBody>
      </p:sp>
      <p:sp>
        <p:nvSpPr>
          <p:cNvPr id="44" name="CasellaDiTesto 43"/>
          <p:cNvSpPr txBox="1"/>
          <p:nvPr/>
        </p:nvSpPr>
        <p:spPr>
          <a:xfrm>
            <a:off x="3201634" y="5758232"/>
            <a:ext cx="1492997" cy="646331"/>
          </a:xfrm>
          <a:prstGeom prst="rect">
            <a:avLst/>
          </a:prstGeom>
          <a:noFill/>
        </p:spPr>
        <p:txBody>
          <a:bodyPr wrap="square" rtlCol="0">
            <a:spAutoFit/>
          </a:bodyPr>
          <a:lstStyle/>
          <a:p>
            <a:pPr algn="ctr"/>
            <a:r>
              <a:rPr lang="it-IT">
                <a:solidFill>
                  <a:schemeClr val="accent6">
                    <a:lumMod val="50000"/>
                  </a:schemeClr>
                </a:solidFill>
              </a:rPr>
              <a:t>WEB</a:t>
            </a:r>
          </a:p>
          <a:p>
            <a:pPr algn="ctr"/>
            <a:r>
              <a:rPr lang="it-IT">
                <a:solidFill>
                  <a:schemeClr val="accent6">
                    <a:lumMod val="50000"/>
                  </a:schemeClr>
                </a:solidFill>
              </a:rPr>
              <a:t>SPAZIO </a:t>
            </a:r>
            <a:r>
              <a:rPr lang="it-IT" dirty="0">
                <a:solidFill>
                  <a:schemeClr val="accent6">
                    <a:lumMod val="50000"/>
                  </a:schemeClr>
                </a:solidFill>
              </a:rPr>
              <a:t>PACE</a:t>
            </a:r>
          </a:p>
        </p:txBody>
      </p:sp>
      <p:sp>
        <p:nvSpPr>
          <p:cNvPr id="24" name="CasellaDiTesto 23">
            <a:extLst>
              <a:ext uri="{FF2B5EF4-FFF2-40B4-BE49-F238E27FC236}">
                <a16:creationId xmlns="" xmlns:a16="http://schemas.microsoft.com/office/drawing/2014/main" id="{79B17641-4725-CCC8-C7D7-02D1D96FE7BF}"/>
              </a:ext>
            </a:extLst>
          </p:cNvPr>
          <p:cNvSpPr txBox="1"/>
          <p:nvPr/>
        </p:nvSpPr>
        <p:spPr>
          <a:xfrm>
            <a:off x="279585" y="5176433"/>
            <a:ext cx="1100137" cy="369332"/>
          </a:xfrm>
          <a:prstGeom prst="rect">
            <a:avLst/>
          </a:prstGeom>
          <a:noFill/>
        </p:spPr>
        <p:txBody>
          <a:bodyPr wrap="square" rtlCol="0">
            <a:spAutoFit/>
          </a:bodyPr>
          <a:lstStyle/>
          <a:p>
            <a:r>
              <a:rPr lang="it-IT"/>
              <a:t>2022</a:t>
            </a:r>
            <a:endParaRPr lang="it-IT" dirty="0"/>
          </a:p>
        </p:txBody>
      </p:sp>
      <p:sp>
        <p:nvSpPr>
          <p:cNvPr id="25" name="CasellaDiTesto 24">
            <a:extLst>
              <a:ext uri="{FF2B5EF4-FFF2-40B4-BE49-F238E27FC236}">
                <a16:creationId xmlns="" xmlns:a16="http://schemas.microsoft.com/office/drawing/2014/main" id="{3AFFC368-ACC8-F0A7-A0B1-C5288F546C21}"/>
              </a:ext>
            </a:extLst>
          </p:cNvPr>
          <p:cNvSpPr txBox="1"/>
          <p:nvPr/>
        </p:nvSpPr>
        <p:spPr>
          <a:xfrm>
            <a:off x="2983444" y="5174405"/>
            <a:ext cx="1100137" cy="369332"/>
          </a:xfrm>
          <a:prstGeom prst="rect">
            <a:avLst/>
          </a:prstGeom>
          <a:noFill/>
        </p:spPr>
        <p:txBody>
          <a:bodyPr wrap="square" rtlCol="0">
            <a:spAutoFit/>
          </a:bodyPr>
          <a:lstStyle/>
          <a:p>
            <a:r>
              <a:rPr lang="it-IT"/>
              <a:t>2023</a:t>
            </a:r>
            <a:endParaRPr lang="it-IT" dirty="0"/>
          </a:p>
        </p:txBody>
      </p:sp>
      <p:sp>
        <p:nvSpPr>
          <p:cNvPr id="26" name="CasellaDiTesto 25">
            <a:extLst>
              <a:ext uri="{FF2B5EF4-FFF2-40B4-BE49-F238E27FC236}">
                <a16:creationId xmlns="" xmlns:a16="http://schemas.microsoft.com/office/drawing/2014/main" id="{608E266E-C1F7-A101-474F-36520F3A356A}"/>
              </a:ext>
            </a:extLst>
          </p:cNvPr>
          <p:cNvSpPr txBox="1"/>
          <p:nvPr/>
        </p:nvSpPr>
        <p:spPr>
          <a:xfrm>
            <a:off x="9849077" y="5195114"/>
            <a:ext cx="1100137" cy="369332"/>
          </a:xfrm>
          <a:prstGeom prst="rect">
            <a:avLst/>
          </a:prstGeom>
          <a:noFill/>
        </p:spPr>
        <p:txBody>
          <a:bodyPr wrap="square" rtlCol="0">
            <a:spAutoFit/>
          </a:bodyPr>
          <a:lstStyle/>
          <a:p>
            <a:r>
              <a:rPr lang="it-IT"/>
              <a:t>2024</a:t>
            </a:r>
            <a:endParaRPr lang="it-IT" dirty="0"/>
          </a:p>
        </p:txBody>
      </p:sp>
      <p:grpSp>
        <p:nvGrpSpPr>
          <p:cNvPr id="23" name="Gruppo 26">
            <a:extLst>
              <a:ext uri="{FF2B5EF4-FFF2-40B4-BE49-F238E27FC236}">
                <a16:creationId xmlns="" xmlns:a16="http://schemas.microsoft.com/office/drawing/2014/main" id="{938CFA50-E5BB-63CD-4A8B-C07065DE4C99}"/>
              </a:ext>
            </a:extLst>
          </p:cNvPr>
          <p:cNvGrpSpPr/>
          <p:nvPr/>
        </p:nvGrpSpPr>
        <p:grpSpPr>
          <a:xfrm>
            <a:off x="4666304" y="3783258"/>
            <a:ext cx="1559753" cy="1146517"/>
            <a:chOff x="4666304" y="3870810"/>
            <a:chExt cx="1559753" cy="1146517"/>
          </a:xfrm>
        </p:grpSpPr>
        <p:pic>
          <p:nvPicPr>
            <p:cNvPr id="39" name="Immagine 38"/>
            <p:cNvPicPr>
              <a:picLocks noChangeAspect="1"/>
            </p:cNvPicPr>
            <p:nvPr/>
          </p:nvPicPr>
          <p:blipFill>
            <a:blip r:embed="rId8" cstate="print"/>
            <a:stretch>
              <a:fillRect/>
            </a:stretch>
          </p:blipFill>
          <p:spPr>
            <a:xfrm>
              <a:off x="4666304" y="3870810"/>
              <a:ext cx="526294" cy="388739"/>
            </a:xfrm>
            <a:prstGeom prst="rect">
              <a:avLst/>
            </a:prstGeom>
          </p:spPr>
        </p:pic>
        <p:sp>
          <p:nvSpPr>
            <p:cNvPr id="40" name="Callout 5 39"/>
            <p:cNvSpPr/>
            <p:nvPr/>
          </p:nvSpPr>
          <p:spPr>
            <a:xfrm>
              <a:off x="4787924" y="4494611"/>
              <a:ext cx="1438133" cy="522716"/>
            </a:xfrm>
            <a:prstGeom prst="accentCallout1">
              <a:avLst>
                <a:gd name="adj1" fmla="val 62439"/>
                <a:gd name="adj2" fmla="val 1435"/>
                <a:gd name="adj3" fmla="val 162038"/>
                <a:gd name="adj4" fmla="val 2064"/>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dirty="0">
                  <a:solidFill>
                    <a:srgbClr val="009900"/>
                  </a:solidFill>
                </a:rPr>
                <a:t>INVITO a 450 associazioni scientifiche</a:t>
              </a:r>
            </a:p>
          </p:txBody>
        </p:sp>
        <p:pic>
          <p:nvPicPr>
            <p:cNvPr id="41" name="Immagine 40"/>
            <p:cNvPicPr>
              <a:picLocks noChangeAspect="1"/>
            </p:cNvPicPr>
            <p:nvPr/>
          </p:nvPicPr>
          <p:blipFill>
            <a:blip r:embed="rId9" cstate="print"/>
            <a:stretch>
              <a:fillRect/>
            </a:stretch>
          </p:blipFill>
          <p:spPr>
            <a:xfrm>
              <a:off x="4941173" y="3984788"/>
              <a:ext cx="516652" cy="381618"/>
            </a:xfrm>
            <a:prstGeom prst="rect">
              <a:avLst/>
            </a:prstGeom>
          </p:spPr>
        </p:pic>
        <p:pic>
          <p:nvPicPr>
            <p:cNvPr id="42" name="Immagine 41"/>
            <p:cNvPicPr>
              <a:picLocks noChangeAspect="1"/>
            </p:cNvPicPr>
            <p:nvPr/>
          </p:nvPicPr>
          <p:blipFill>
            <a:blip r:embed="rId10" cstate="print"/>
            <a:stretch>
              <a:fillRect/>
            </a:stretch>
          </p:blipFill>
          <p:spPr>
            <a:xfrm>
              <a:off x="5192598" y="4108570"/>
              <a:ext cx="540096" cy="398934"/>
            </a:xfrm>
            <a:prstGeom prst="rect">
              <a:avLst/>
            </a:prstGeom>
          </p:spPr>
        </p:pic>
      </p:grpSp>
      <p:sp>
        <p:nvSpPr>
          <p:cNvPr id="13" name="Callout 5 15">
            <a:extLst>
              <a:ext uri="{FF2B5EF4-FFF2-40B4-BE49-F238E27FC236}">
                <a16:creationId xmlns="" xmlns:a16="http://schemas.microsoft.com/office/drawing/2014/main" id="{9DCE88C9-6367-B944-4742-C1138B8716E4}"/>
              </a:ext>
            </a:extLst>
          </p:cNvPr>
          <p:cNvSpPr/>
          <p:nvPr/>
        </p:nvSpPr>
        <p:spPr>
          <a:xfrm>
            <a:off x="6976384" y="4672635"/>
            <a:ext cx="2371897" cy="522716"/>
          </a:xfrm>
          <a:prstGeom prst="accentCallout1">
            <a:avLst>
              <a:gd name="adj1" fmla="val 62439"/>
              <a:gd name="adj2" fmla="val 1435"/>
              <a:gd name="adj3" fmla="val 116036"/>
              <a:gd name="adj4" fmla="val 1564"/>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a:solidFill>
                  <a:srgbClr val="009900"/>
                </a:solidFill>
              </a:rPr>
              <a:t>Diffusione documento</a:t>
            </a:r>
            <a:endParaRPr lang="it-IT" dirty="0">
              <a:solidFill>
                <a:srgbClr val="009900"/>
              </a:solidFill>
            </a:endParaRPr>
          </a:p>
        </p:txBody>
      </p:sp>
      <p:pic>
        <p:nvPicPr>
          <p:cNvPr id="28" name="Immagine 27">
            <a:extLst>
              <a:ext uri="{FF2B5EF4-FFF2-40B4-BE49-F238E27FC236}">
                <a16:creationId xmlns="" xmlns:a16="http://schemas.microsoft.com/office/drawing/2014/main" id="{7C50C2DF-0427-0B19-5085-47B1AC75F544}"/>
              </a:ext>
            </a:extLst>
          </p:cNvPr>
          <p:cNvPicPr>
            <a:picLocks noChangeAspect="1"/>
          </p:cNvPicPr>
          <p:nvPr/>
        </p:nvPicPr>
        <p:blipFill>
          <a:blip r:embed="rId11" cstate="print"/>
          <a:stretch>
            <a:fillRect/>
          </a:stretch>
        </p:blipFill>
        <p:spPr>
          <a:xfrm>
            <a:off x="10339690" y="573932"/>
            <a:ext cx="673069" cy="594305"/>
          </a:xfrm>
          <a:prstGeom prst="rect">
            <a:avLst/>
          </a:prstGeom>
        </p:spPr>
      </p:pic>
    </p:spTree>
    <p:extLst>
      <p:ext uri="{BB962C8B-B14F-4D97-AF65-F5344CB8AC3E}">
        <p14:creationId xmlns="" xmlns:p14="http://schemas.microsoft.com/office/powerpoint/2010/main" val="2094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21"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104363" y="224286"/>
            <a:ext cx="4585656" cy="6345807"/>
          </a:xfrm>
          <a:prstGeom prst="rect">
            <a:avLst/>
          </a:prstGeom>
          <a:noFill/>
          <a:ln w="9525">
            <a:noFill/>
            <a:miter lim="800000"/>
            <a:headEnd/>
            <a:tailEnd/>
          </a:ln>
        </p:spPr>
      </p:pic>
      <p:pic>
        <p:nvPicPr>
          <p:cNvPr id="7171" name="Picture 3"/>
          <p:cNvPicPr>
            <a:picLocks noChangeAspect="1" noChangeArrowheads="1"/>
          </p:cNvPicPr>
          <p:nvPr/>
        </p:nvPicPr>
        <p:blipFill>
          <a:blip r:embed="rId3"/>
          <a:srcRect/>
          <a:stretch>
            <a:fillRect/>
          </a:stretch>
        </p:blipFill>
        <p:spPr bwMode="auto">
          <a:xfrm>
            <a:off x="6556076" y="291175"/>
            <a:ext cx="4537494" cy="65668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80914" y="121920"/>
            <a:ext cx="11643272" cy="662478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786852" y="438479"/>
            <a:ext cx="10374484" cy="1295400"/>
          </a:xfrm>
          <a:noFill/>
        </p:spPr>
        <p:txBody>
          <a:bodyPr>
            <a:noAutofit/>
          </a:bodyPr>
          <a:lstStyle/>
          <a:p>
            <a:pPr algn="ctr"/>
            <a:r>
              <a:rPr lang="it-IT" sz="3600" b="1" dirty="0">
                <a:solidFill>
                  <a:schemeClr val="accent1"/>
                </a:solidFill>
              </a:rPr>
              <a:t>La guerra (e la preparazione ad essa):</a:t>
            </a:r>
            <a:br>
              <a:rPr lang="it-IT" sz="3600" b="1" dirty="0">
                <a:solidFill>
                  <a:schemeClr val="accent1"/>
                </a:solidFill>
              </a:rPr>
            </a:br>
            <a:r>
              <a:rPr lang="it-IT" sz="3600" b="1" dirty="0" smtClean="0">
                <a:solidFill>
                  <a:schemeClr val="accent1"/>
                </a:solidFill>
              </a:rPr>
              <a:t>un </a:t>
            </a:r>
            <a:r>
              <a:rPr lang="it-IT" sz="3600" b="1" dirty="0">
                <a:solidFill>
                  <a:schemeClr val="accent1"/>
                </a:solidFill>
              </a:rPr>
              <a:t>mezzo per un fine giusto </a:t>
            </a:r>
            <a:br>
              <a:rPr lang="it-IT" sz="3600" b="1" dirty="0">
                <a:solidFill>
                  <a:schemeClr val="accent1"/>
                </a:solidFill>
              </a:rPr>
            </a:br>
            <a:r>
              <a:rPr lang="it-IT" sz="3600" b="1" dirty="0">
                <a:solidFill>
                  <a:schemeClr val="accent1"/>
                </a:solidFill>
              </a:rPr>
              <a:t>- un male necessario in certe situazioni ?</a:t>
            </a:r>
          </a:p>
        </p:txBody>
      </p:sp>
      <p:sp>
        <p:nvSpPr>
          <p:cNvPr id="57347" name="Rectangle 3"/>
          <p:cNvSpPr>
            <a:spLocks noGrp="1" noChangeArrowheads="1"/>
          </p:cNvSpPr>
          <p:nvPr>
            <p:ph type="body" idx="1"/>
          </p:nvPr>
        </p:nvSpPr>
        <p:spPr>
          <a:xfrm>
            <a:off x="567559" y="1844825"/>
            <a:ext cx="10846675" cy="4356278"/>
          </a:xfrm>
        </p:spPr>
        <p:txBody>
          <a:bodyPr>
            <a:normAutofit fontScale="92500" lnSpcReduction="10000"/>
          </a:bodyPr>
          <a:lstStyle/>
          <a:p>
            <a:pPr>
              <a:lnSpc>
                <a:spcPct val="170000"/>
              </a:lnSpc>
              <a:buClr>
                <a:srgbClr val="FF0000"/>
              </a:buClr>
              <a:buFont typeface="Wingdings" pitchFamily="2" charset="2"/>
              <a:buChar char="Ø"/>
            </a:pPr>
            <a:r>
              <a:rPr lang="it-IT" sz="2700" dirty="0"/>
              <a:t>“</a:t>
            </a:r>
            <a:r>
              <a:rPr lang="it-IT" sz="2700" i="1" dirty="0"/>
              <a:t>D’accordo, la guerra fa male alla salute (che scoperta!), ma può essere un mezzo necessario per raggiungere un fine giusto. E pertanto occorre cercare di ridurre i danni ma non necessariamente di opporvisi</a:t>
            </a:r>
            <a:r>
              <a:rPr lang="it-IT" sz="2700" dirty="0"/>
              <a:t>.”</a:t>
            </a:r>
          </a:p>
          <a:p>
            <a:pPr>
              <a:lnSpc>
                <a:spcPct val="170000"/>
              </a:lnSpc>
              <a:buFont typeface="Wingdings" pitchFamily="2" charset="2"/>
              <a:buChar char="à"/>
            </a:pPr>
            <a:r>
              <a:rPr lang="it-IT" sz="2700" dirty="0">
                <a:sym typeface="Wingdings" pitchFamily="2" charset="2"/>
              </a:rPr>
              <a:t>È lecita la distinzione tra mezzi e fini?</a:t>
            </a:r>
          </a:p>
          <a:p>
            <a:pPr>
              <a:lnSpc>
                <a:spcPct val="170000"/>
              </a:lnSpc>
              <a:buFont typeface="Wingdings" pitchFamily="2" charset="2"/>
              <a:buChar char="à"/>
            </a:pPr>
            <a:r>
              <a:rPr lang="it-IT" sz="2700" dirty="0">
                <a:sym typeface="Wingdings" pitchFamily="2" charset="2"/>
              </a:rPr>
              <a:t>Se sì, quale rapporto tra mezzi e fini? </a:t>
            </a:r>
          </a:p>
          <a:p>
            <a:pPr>
              <a:lnSpc>
                <a:spcPct val="170000"/>
              </a:lnSpc>
              <a:buFont typeface="Wingdings" pitchFamily="2" charset="2"/>
              <a:buChar char="à"/>
            </a:pPr>
            <a:r>
              <a:rPr lang="it-IT" sz="2700" dirty="0">
                <a:sym typeface="Wingdings" pitchFamily="2" charset="2"/>
              </a:rPr>
              <a:t>In ogni caso: occorre esaminare cosa vuol dire «guerra»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azio pace"/>
          <p:cNvPicPr>
            <a:picLocks noChangeAspect="1" noChangeArrowheads="1"/>
          </p:cNvPicPr>
          <p:nvPr/>
        </p:nvPicPr>
        <p:blipFill>
          <a:blip r:embed="rId2"/>
          <a:srcRect/>
          <a:stretch>
            <a:fillRect/>
          </a:stretch>
        </p:blipFill>
        <p:spPr bwMode="auto">
          <a:xfrm>
            <a:off x="2211977" y="888592"/>
            <a:ext cx="7170330" cy="3824177"/>
          </a:xfrm>
          <a:prstGeom prst="rect">
            <a:avLst/>
          </a:prstGeom>
          <a:noFill/>
        </p:spPr>
      </p:pic>
      <p:sp>
        <p:nvSpPr>
          <p:cNvPr id="3" name="Rettangolo 2"/>
          <p:cNvSpPr/>
          <p:nvPr/>
        </p:nvSpPr>
        <p:spPr>
          <a:xfrm>
            <a:off x="2603309" y="5426129"/>
            <a:ext cx="6423553" cy="584775"/>
          </a:xfrm>
          <a:prstGeom prst="rect">
            <a:avLst/>
          </a:prstGeom>
        </p:spPr>
        <p:txBody>
          <a:bodyPr wrap="none">
            <a:spAutoFit/>
          </a:bodyPr>
          <a:lstStyle/>
          <a:p>
            <a:r>
              <a:rPr lang="it-IT" sz="3200" dirty="0" smtClean="0"/>
              <a:t>https://epiprev.it/page/spazio-pace</a:t>
            </a:r>
            <a:endParaRPr lang="it-IT"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p:cNvPicPr preferRelativeResize="0"/>
          <p:nvPr/>
        </p:nvPicPr>
        <p:blipFill rotWithShape="1">
          <a:blip r:embed="rId3">
            <a:alphaModFix/>
          </a:blip>
          <a:srcRect l="7863" t="7174" r="7649" b="4273"/>
          <a:stretch/>
        </p:blipFill>
        <p:spPr>
          <a:xfrm>
            <a:off x="1215736" y="412895"/>
            <a:ext cx="9864436" cy="59896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72"/>
          <p:cNvSpPr txBox="1">
            <a:spLocks noGrp="1"/>
          </p:cNvSpPr>
          <p:nvPr>
            <p:ph type="ctrTitle"/>
          </p:nvPr>
        </p:nvSpPr>
        <p:spPr>
          <a:xfrm>
            <a:off x="911424" y="548681"/>
            <a:ext cx="10363200" cy="151216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30000"/>
              </a:lnSpc>
              <a:spcBef>
                <a:spcPts val="0"/>
              </a:spcBef>
              <a:spcAft>
                <a:spcPts val="0"/>
              </a:spcAft>
              <a:buClr>
                <a:srgbClr val="0070C0"/>
              </a:buClr>
              <a:buSzPts val="3600"/>
              <a:buFont typeface="Calibri"/>
              <a:buNone/>
            </a:pPr>
            <a:r>
              <a:rPr lang="it-IT" sz="3600" b="1" i="1" dirty="0">
                <a:solidFill>
                  <a:srgbClr val="0070C0"/>
                </a:solidFill>
              </a:rPr>
              <a:t>E’ tutto inutile – non abbiamo speranza.</a:t>
            </a:r>
            <a:br>
              <a:rPr lang="it-IT" sz="3600" b="1" i="1" dirty="0">
                <a:solidFill>
                  <a:srgbClr val="0070C0"/>
                </a:solidFill>
              </a:rPr>
            </a:br>
            <a:r>
              <a:rPr lang="it-IT" sz="3600" b="1" i="1" dirty="0">
                <a:solidFill>
                  <a:srgbClr val="0070C0"/>
                </a:solidFill>
              </a:rPr>
              <a:t>La guerra fa parte della natura umana.</a:t>
            </a:r>
            <a:endParaRPr sz="3600" b="1" i="1" dirty="0">
              <a:solidFill>
                <a:srgbClr val="0070C0"/>
              </a:solidFill>
            </a:endParaRPr>
          </a:p>
        </p:txBody>
      </p:sp>
      <p:sp>
        <p:nvSpPr>
          <p:cNvPr id="692" name="Google Shape;692;p72"/>
          <p:cNvSpPr txBox="1">
            <a:spLocks noGrp="1"/>
          </p:cNvSpPr>
          <p:nvPr>
            <p:ph type="subTitle" idx="1"/>
          </p:nvPr>
        </p:nvSpPr>
        <p:spPr>
          <a:xfrm>
            <a:off x="815414" y="2569975"/>
            <a:ext cx="10849205" cy="2439347"/>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400"/>
              <a:buNone/>
            </a:pPr>
            <a:r>
              <a:rPr lang="it-IT" i="1"/>
              <a:t>Davvero è così? </a:t>
            </a:r>
            <a:endParaRPr/>
          </a:p>
          <a:p>
            <a:pPr marL="0" lvl="0" indent="0" algn="ctr" rtl="0">
              <a:lnSpc>
                <a:spcPct val="150000"/>
              </a:lnSpc>
              <a:spcBef>
                <a:spcPts val="1000"/>
              </a:spcBef>
              <a:spcAft>
                <a:spcPts val="0"/>
              </a:spcAft>
              <a:buClr>
                <a:schemeClr val="dk1"/>
              </a:buClr>
              <a:buSzPts val="2400"/>
              <a:buNone/>
            </a:pPr>
            <a:r>
              <a:rPr lang="it-IT" i="1"/>
              <a:t>La schiavitù è nata con l’agricoltura ed era diffusa per </a:t>
            </a:r>
            <a:r>
              <a:rPr lang="it-IT" b="1" i="1"/>
              <a:t>migliaia</a:t>
            </a:r>
            <a:r>
              <a:rPr lang="it-IT" i="1"/>
              <a:t> di anni, ma oggi non viene più accettata</a:t>
            </a:r>
            <a:endParaRPr/>
          </a:p>
        </p:txBody>
      </p:sp>
    </p:spTree>
    <p:extLst>
      <p:ext uri="{BB962C8B-B14F-4D97-AF65-F5344CB8AC3E}">
        <p14:creationId xmlns:p14="http://schemas.microsoft.com/office/powerpoint/2010/main" xmlns="" val="33274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2">
                                            <p:txEl>
                                              <p:pRg st="0" end="0"/>
                                            </p:txEl>
                                          </p:spTgt>
                                        </p:tgtEl>
                                        <p:attrNameLst>
                                          <p:attrName>style.visibility</p:attrName>
                                        </p:attrNameLst>
                                      </p:cBhvr>
                                      <p:to>
                                        <p:strVal val="visible"/>
                                      </p:to>
                                    </p:set>
                                    <p:anim calcmode="lin" valueType="num">
                                      <p:cBhvr additive="base">
                                        <p:cTn id="7" dur="500"/>
                                        <p:tgtEl>
                                          <p:spTgt spid="6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92">
                                            <p:txEl>
                                              <p:pRg st="1" end="1"/>
                                            </p:txEl>
                                          </p:spTgt>
                                        </p:tgtEl>
                                        <p:attrNameLst>
                                          <p:attrName>style.visibility</p:attrName>
                                        </p:attrNameLst>
                                      </p:cBhvr>
                                      <p:to>
                                        <p:strVal val="visible"/>
                                      </p:to>
                                    </p:set>
                                    <p:anim calcmode="lin" valueType="num">
                                      <p:cBhvr additive="base">
                                        <p:cTn id="12" dur="500"/>
                                        <p:tgtEl>
                                          <p:spTgt spid="69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000"/>
              <a:buFont typeface="Calibri"/>
              <a:buNone/>
            </a:pPr>
            <a:r>
              <a:rPr lang="it-IT" sz="4000">
                <a:solidFill>
                  <a:srgbClr val="0070C0"/>
                </a:solidFill>
              </a:rPr>
              <a:t>Agire per riscattare il presente</a:t>
            </a:r>
            <a:endParaRPr/>
          </a:p>
        </p:txBody>
      </p:sp>
      <p:sp>
        <p:nvSpPr>
          <p:cNvPr id="783" name="Google Shape;783;p8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35000"/>
              </a:lnSpc>
              <a:spcBef>
                <a:spcPts val="0"/>
              </a:spcBef>
              <a:spcAft>
                <a:spcPts val="0"/>
              </a:spcAft>
              <a:buClr>
                <a:schemeClr val="dk1"/>
              </a:buClr>
              <a:buSzPts val="2000"/>
              <a:buChar char="•"/>
            </a:pPr>
            <a:r>
              <a:rPr lang="it-IT" sz="2000" i="1"/>
              <a:t>“… ogni protesta politica sincera è un appello a una giustizia assente, e si accompagna alla speranza di ristabilirla in futuro. </a:t>
            </a:r>
            <a:r>
              <a:rPr lang="it-IT" sz="2000" i="1">
                <a:solidFill>
                  <a:srgbClr val="0070C0"/>
                </a:solidFill>
              </a:rPr>
              <a:t>La speranza, però, non è la prima ragione che spinge alla protesta. </a:t>
            </a:r>
            <a:r>
              <a:rPr lang="it-IT" sz="2000" i="1"/>
              <a:t>Si protesta perche non farlo sarebbe troppo umiliante, troppo avvilente, troppo mortifero. </a:t>
            </a:r>
            <a:r>
              <a:rPr lang="it-IT" sz="2000" i="1">
                <a:solidFill>
                  <a:srgbClr val="0070C0"/>
                </a:solidFill>
              </a:rPr>
              <a:t>Si protesta per salvare il momento presente</a:t>
            </a:r>
            <a:r>
              <a:rPr lang="it-IT" sz="2000" i="1"/>
              <a:t>, qualunque cosa il futuro abbia in serbo.(...) La protesta </a:t>
            </a:r>
            <a:r>
              <a:rPr lang="it-IT" sz="2000" b="1" i="1"/>
              <a:t>non</a:t>
            </a:r>
            <a:r>
              <a:rPr lang="it-IT" sz="2000" i="1"/>
              <a:t> è innanzitutto un sacrificio fatto in nome di un futuro diverso e più giusto; è un ininfluente riscatto del presente. Il problema è come vivere con la ripetizione continua dell’aggettivo </a:t>
            </a:r>
            <a:r>
              <a:rPr lang="it-IT" sz="2000"/>
              <a:t>ininfluente</a:t>
            </a:r>
            <a:r>
              <a:rPr lang="it-IT" sz="2000" i="1"/>
              <a:t>.”</a:t>
            </a:r>
            <a:endParaRPr/>
          </a:p>
          <a:p>
            <a:pPr marL="228600" lvl="0" indent="-228600" algn="l" rtl="0">
              <a:lnSpc>
                <a:spcPct val="135000"/>
              </a:lnSpc>
              <a:spcBef>
                <a:spcPts val="1000"/>
              </a:spcBef>
              <a:spcAft>
                <a:spcPts val="0"/>
              </a:spcAft>
              <a:buClr>
                <a:schemeClr val="dk1"/>
              </a:buClr>
              <a:buSzPts val="2000"/>
              <a:buFont typeface="Calibri"/>
              <a:buNone/>
            </a:pPr>
            <a:r>
              <a:rPr lang="it-IT" sz="2000" i="1"/>
              <a:t>					</a:t>
            </a:r>
            <a:r>
              <a:rPr lang="it-IT" sz="2000"/>
              <a:t>John Berger (Il taccuino di Bento)</a:t>
            </a:r>
            <a:endParaRPr/>
          </a:p>
        </p:txBody>
      </p:sp>
      <p:sp>
        <p:nvSpPr>
          <p:cNvPr id="784" name="Google Shape;784;p86"/>
          <p:cNvSpPr txBox="1"/>
          <p:nvPr/>
        </p:nvSpPr>
        <p:spPr>
          <a:xfrm>
            <a:off x="1300049" y="5946171"/>
            <a:ext cx="8503827"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900" dirty="0">
                <a:solidFill>
                  <a:schemeClr val="dk1"/>
                </a:solidFill>
                <a:latin typeface="Verdana"/>
                <a:ea typeface="Verdana"/>
                <a:cs typeface="Verdana"/>
                <a:sym typeface="Verdana"/>
              </a:rPr>
              <a:t>John Berger, </a:t>
            </a:r>
            <a:r>
              <a:rPr lang="it-IT" sz="900" dirty="0" err="1">
                <a:solidFill>
                  <a:schemeClr val="dk1"/>
                </a:solidFill>
                <a:latin typeface="Verdana"/>
                <a:ea typeface="Verdana"/>
                <a:cs typeface="Verdana"/>
                <a:sym typeface="Verdana"/>
              </a:rPr>
              <a:t>Bento’s</a:t>
            </a:r>
            <a:r>
              <a:rPr lang="it-IT" sz="900" dirty="0">
                <a:solidFill>
                  <a:schemeClr val="dk1"/>
                </a:solidFill>
                <a:latin typeface="Verdana"/>
                <a:ea typeface="Verdana"/>
                <a:cs typeface="Verdana"/>
                <a:sym typeface="Verdana"/>
              </a:rPr>
              <a:t> </a:t>
            </a:r>
            <a:r>
              <a:rPr lang="it-IT" sz="900" dirty="0" err="1">
                <a:solidFill>
                  <a:schemeClr val="dk1"/>
                </a:solidFill>
                <a:latin typeface="Verdana"/>
                <a:ea typeface="Verdana"/>
                <a:cs typeface="Verdana"/>
                <a:sym typeface="Verdana"/>
              </a:rPr>
              <a:t>Sketchbook</a:t>
            </a:r>
            <a:r>
              <a:rPr lang="it-IT" sz="900" dirty="0">
                <a:solidFill>
                  <a:schemeClr val="dk1"/>
                </a:solidFill>
                <a:latin typeface="Verdana"/>
                <a:ea typeface="Verdana"/>
                <a:cs typeface="Verdana"/>
                <a:sym typeface="Verdana"/>
              </a:rPr>
              <a:t>, New York, 2011, pp. 79-80, trad. italiana: Il taccuino di Bento, Neri Pozza, Vicenza 2014, pp. 85-86</a:t>
            </a:r>
            <a:endParaRPr dirty="0"/>
          </a:p>
        </p:txBody>
      </p:sp>
    </p:spTree>
    <p:extLst>
      <p:ext uri="{BB962C8B-B14F-4D97-AF65-F5344CB8AC3E}">
        <p14:creationId xmlns:p14="http://schemas.microsoft.com/office/powerpoint/2010/main" xmlns="" val="3421134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87"/>
          <p:cNvSpPr txBox="1">
            <a:spLocks noGrp="1"/>
          </p:cNvSpPr>
          <p:nvPr>
            <p:ph type="title"/>
          </p:nvPr>
        </p:nvSpPr>
        <p:spPr>
          <a:xfrm>
            <a:off x="624417" y="260350"/>
            <a:ext cx="109728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3600"/>
              <a:buFont typeface="Calibri"/>
              <a:buNone/>
            </a:pPr>
            <a:r>
              <a:rPr lang="it-IT" sz="3600" dirty="0">
                <a:solidFill>
                  <a:srgbClr val="0070C0"/>
                </a:solidFill>
              </a:rPr>
              <a:t>Ininfluente? </a:t>
            </a:r>
            <a:endParaRPr dirty="0"/>
          </a:p>
        </p:txBody>
      </p:sp>
      <p:sp>
        <p:nvSpPr>
          <p:cNvPr id="790" name="Google Shape;790;p87"/>
          <p:cNvSpPr txBox="1">
            <a:spLocks noGrp="1"/>
          </p:cNvSpPr>
          <p:nvPr>
            <p:ph type="body" idx="1"/>
          </p:nvPr>
        </p:nvSpPr>
        <p:spPr>
          <a:xfrm>
            <a:off x="624417" y="1782340"/>
            <a:ext cx="10972800" cy="4598988"/>
          </a:xfrm>
          <a:prstGeom prst="rect">
            <a:avLst/>
          </a:prstGeom>
          <a:no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Clr>
                <a:schemeClr val="dk1"/>
              </a:buClr>
              <a:buSzPts val="2800"/>
              <a:buFont typeface="Calibri"/>
              <a:buNone/>
            </a:pPr>
            <a:r>
              <a:rPr lang="it-IT" sz="2800" i="1" dirty="0"/>
              <a:t> “… anche per lui, come per tanti, farsi un’esperienza aveva voluto dire diventare un poco pessimista. </a:t>
            </a:r>
            <a:endParaRPr dirty="0"/>
          </a:p>
          <a:p>
            <a:pPr marL="228600" lvl="0" indent="-228600" algn="l" rtl="0">
              <a:lnSpc>
                <a:spcPct val="125000"/>
              </a:lnSpc>
              <a:spcBef>
                <a:spcPts val="1000"/>
              </a:spcBef>
              <a:spcAft>
                <a:spcPts val="0"/>
              </a:spcAft>
              <a:buClr>
                <a:schemeClr val="dk1"/>
              </a:buClr>
              <a:buSzPts val="2800"/>
              <a:buFont typeface="Calibri"/>
              <a:buNone/>
            </a:pPr>
            <a:r>
              <a:rPr lang="it-IT" sz="2800" i="1" dirty="0"/>
              <a:t>	D’altro canto (…) per chi non è un balordo, contano quei due principi lì: non farsi mai troppe illusioni e non smettere di credere che ogni cosa che fai potrà servire.”</a:t>
            </a:r>
            <a:r>
              <a:rPr lang="it-IT" sz="2800" dirty="0"/>
              <a:t>																	Italo Calvino</a:t>
            </a:r>
            <a:endParaRPr dirty="0"/>
          </a:p>
        </p:txBody>
      </p:sp>
      <p:sp>
        <p:nvSpPr>
          <p:cNvPr id="791" name="Google Shape;791;p87"/>
          <p:cNvSpPr txBox="1"/>
          <p:nvPr/>
        </p:nvSpPr>
        <p:spPr>
          <a:xfrm>
            <a:off x="910167" y="6383338"/>
            <a:ext cx="10562167" cy="214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800">
                <a:solidFill>
                  <a:schemeClr val="dk1"/>
                </a:solidFill>
                <a:latin typeface="Verdana"/>
                <a:ea typeface="Verdana"/>
                <a:cs typeface="Verdana"/>
                <a:sym typeface="Verdana"/>
              </a:rPr>
              <a:t>Fonte: Italo Calvino, La giornata d’uno scrutatore, in: Italo Calvino, Romanzo e racconti, Vol.2 , I Meridiani, Mondadori, 1992, pagina 6 </a:t>
            </a:r>
            <a:endParaRPr/>
          </a:p>
        </p:txBody>
      </p:sp>
    </p:spTree>
    <p:extLst>
      <p:ext uri="{BB962C8B-B14F-4D97-AF65-F5344CB8AC3E}">
        <p14:creationId xmlns:p14="http://schemas.microsoft.com/office/powerpoint/2010/main" xmlns="" val="2629284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752" name="Google Shape;752;p81" descr="https://pensiero.it/wp-content/uploads/1980/07/guerra-salute_600x527.jpg"/>
          <p:cNvPicPr preferRelativeResize="0"/>
          <p:nvPr/>
        </p:nvPicPr>
        <p:blipFill rotWithShape="1">
          <a:blip r:embed="rId3">
            <a:alphaModFix/>
          </a:blip>
          <a:srcRect/>
          <a:stretch/>
        </p:blipFill>
        <p:spPr>
          <a:xfrm>
            <a:off x="392687" y="170200"/>
            <a:ext cx="7178993" cy="6305550"/>
          </a:xfrm>
          <a:prstGeom prst="rect">
            <a:avLst/>
          </a:prstGeom>
          <a:noFill/>
          <a:ln>
            <a:noFill/>
          </a:ln>
        </p:spPr>
      </p:pic>
      <p:sp>
        <p:nvSpPr>
          <p:cNvPr id="753" name="Google Shape;753;p81"/>
          <p:cNvSpPr txBox="1"/>
          <p:nvPr/>
        </p:nvSpPr>
        <p:spPr>
          <a:xfrm>
            <a:off x="6591300" y="1876425"/>
            <a:ext cx="522922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400" dirty="0">
                <a:solidFill>
                  <a:srgbClr val="7F7F7F"/>
                </a:solidFill>
                <a:latin typeface="Calibri"/>
                <a:ea typeface="Calibri"/>
                <a:cs typeface="Calibri"/>
                <a:sym typeface="Calibri"/>
              </a:rPr>
              <a:t>Grazie dell’attenzione!</a:t>
            </a:r>
            <a:endParaRPr sz="4400" dirty="0">
              <a:solidFill>
                <a:srgbClr val="7F7F7F"/>
              </a:solidFill>
              <a:latin typeface="Calibri"/>
              <a:ea typeface="Calibri"/>
              <a:cs typeface="Calibri"/>
              <a:sym typeface="Calibri"/>
            </a:endParaRPr>
          </a:p>
        </p:txBody>
      </p:sp>
      <p:sp>
        <p:nvSpPr>
          <p:cNvPr id="5" name="Rettangolo 4"/>
          <p:cNvSpPr/>
          <p:nvPr/>
        </p:nvSpPr>
        <p:spPr>
          <a:xfrm>
            <a:off x="6819116" y="4468186"/>
            <a:ext cx="4990469" cy="307777"/>
          </a:xfrm>
          <a:prstGeom prst="rect">
            <a:avLst/>
          </a:prstGeom>
        </p:spPr>
        <p:txBody>
          <a:bodyPr wrap="none">
            <a:spAutoFit/>
          </a:bodyPr>
          <a:lstStyle/>
          <a:p>
            <a:r>
              <a:rPr lang="it-IT" b="1" dirty="0">
                <a:solidFill>
                  <a:schemeClr val="accent1"/>
                </a:solidFill>
              </a:rPr>
              <a:t>https://pensiero.it/catalogo/libri/pubblico/guerra-o-salute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body" idx="1"/>
          </p:nvPr>
        </p:nvSpPr>
        <p:spPr>
          <a:xfrm>
            <a:off x="838200" y="971550"/>
            <a:ext cx="10515600" cy="5205413"/>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accent1"/>
              </a:buClr>
              <a:buSzPts val="2900"/>
              <a:buNone/>
            </a:pPr>
            <a:r>
              <a:rPr lang="it-IT" sz="2900" b="1">
                <a:solidFill>
                  <a:schemeClr val="accent1"/>
                </a:solidFill>
              </a:rPr>
              <a:t>	“</a:t>
            </a:r>
            <a:r>
              <a:rPr lang="it-IT" sz="2900" b="1" i="1">
                <a:solidFill>
                  <a:schemeClr val="accent1"/>
                </a:solidFill>
              </a:rPr>
              <a:t>Die eigne Friedensliebe zu betonen, liegt denen nahe, die den Krieg gestiftet haben.</a:t>
            </a:r>
            <a:br>
              <a:rPr lang="it-IT" sz="2900" b="1" i="1">
                <a:solidFill>
                  <a:schemeClr val="accent1"/>
                </a:solidFill>
              </a:rPr>
            </a:br>
            <a:r>
              <a:rPr lang="it-IT" sz="2900" b="1" i="1">
                <a:solidFill>
                  <a:schemeClr val="accent1"/>
                </a:solidFill>
              </a:rPr>
              <a:t>Wer aber den Frieden will, der rede vom Krieg</a:t>
            </a:r>
            <a:r>
              <a:rPr lang="it-IT" sz="2900" b="1">
                <a:solidFill>
                  <a:schemeClr val="accent1"/>
                </a:solidFill>
              </a:rPr>
              <a:t>.”</a:t>
            </a:r>
            <a:endParaRPr/>
          </a:p>
          <a:p>
            <a:pPr marL="228600" lvl="0" indent="-228600" algn="l" rtl="0">
              <a:lnSpc>
                <a:spcPct val="150000"/>
              </a:lnSpc>
              <a:spcBef>
                <a:spcPts val="1000"/>
              </a:spcBef>
              <a:spcAft>
                <a:spcPts val="0"/>
              </a:spcAft>
              <a:buClr>
                <a:schemeClr val="accent1"/>
              </a:buClr>
              <a:buSzPts val="2900"/>
              <a:buNone/>
            </a:pPr>
            <a:r>
              <a:rPr lang="it-IT" sz="2900" b="1">
                <a:solidFill>
                  <a:schemeClr val="accent1"/>
                </a:solidFill>
              </a:rPr>
              <a:t>									    Walter Benjamin</a:t>
            </a:r>
            <a:endParaRPr/>
          </a:p>
          <a:p>
            <a:pPr marL="228600" lvl="0" indent="-228600" algn="l" rtl="0">
              <a:lnSpc>
                <a:spcPct val="100000"/>
              </a:lnSpc>
              <a:spcBef>
                <a:spcPts val="1000"/>
              </a:spcBef>
              <a:spcAft>
                <a:spcPts val="0"/>
              </a:spcAft>
              <a:buClr>
                <a:schemeClr val="dk1"/>
              </a:buClr>
              <a:buSzPts val="2900"/>
              <a:buNone/>
            </a:pPr>
            <a:endParaRPr sz="2900" b="1">
              <a:solidFill>
                <a:srgbClr val="7F7F7F"/>
              </a:solidFill>
            </a:endParaRPr>
          </a:p>
          <a:p>
            <a:pPr marL="228600" lvl="0" indent="-228600" algn="l" rtl="0">
              <a:lnSpc>
                <a:spcPct val="100000"/>
              </a:lnSpc>
              <a:spcBef>
                <a:spcPts val="1000"/>
              </a:spcBef>
              <a:spcAft>
                <a:spcPts val="0"/>
              </a:spcAft>
              <a:buClr>
                <a:srgbClr val="7F7F7F"/>
              </a:buClr>
              <a:buSzPts val="2900"/>
              <a:buNone/>
            </a:pPr>
            <a:r>
              <a:rPr lang="it-IT" sz="2900" b="1" i="1">
                <a:solidFill>
                  <a:srgbClr val="7F7F7F"/>
                </a:solidFill>
              </a:rPr>
              <a:t>Enfatizzare il proprio amore per la pace è tipico dei guerrafondai. </a:t>
            </a:r>
            <a:endParaRPr sz="2900" b="1" i="1">
              <a:solidFill>
                <a:srgbClr val="7F7F7F"/>
              </a:solidFill>
            </a:endParaRPr>
          </a:p>
          <a:p>
            <a:pPr marL="228600" lvl="0" indent="-228600" algn="l" rtl="0">
              <a:lnSpc>
                <a:spcPct val="100000"/>
              </a:lnSpc>
              <a:spcBef>
                <a:spcPts val="1000"/>
              </a:spcBef>
              <a:spcAft>
                <a:spcPts val="0"/>
              </a:spcAft>
              <a:buClr>
                <a:srgbClr val="7F7F7F"/>
              </a:buClr>
              <a:buSzPts val="2900"/>
              <a:buNone/>
            </a:pPr>
            <a:r>
              <a:rPr lang="it-IT" sz="2900" b="1" i="1">
                <a:solidFill>
                  <a:srgbClr val="7F7F7F"/>
                </a:solidFill>
              </a:rPr>
              <a:t>Chi invece vuole la pace parli della guerra.</a:t>
            </a:r>
            <a:endParaRPr/>
          </a:p>
          <a:p>
            <a:pPr marL="228600" lvl="0" indent="-44450" algn="l" rtl="0">
              <a:lnSpc>
                <a:spcPct val="90000"/>
              </a:lnSpc>
              <a:spcBef>
                <a:spcPts val="1000"/>
              </a:spcBef>
              <a:spcAft>
                <a:spcPts val="0"/>
              </a:spcAft>
              <a:buClr>
                <a:schemeClr val="dk1"/>
              </a:buClr>
              <a:buSzPts val="2900"/>
              <a:buNone/>
            </a:pPr>
            <a:endParaRPr sz="2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365125"/>
            <a:ext cx="10515600" cy="803799"/>
          </a:xfrm>
        </p:spPr>
        <p:txBody>
          <a:bodyPr/>
          <a:lstStyle/>
          <a:p>
            <a:r>
              <a:rPr lang="it-IT" b="1" dirty="0">
                <a:solidFill>
                  <a:schemeClr val="accent5">
                    <a:lumMod val="75000"/>
                  </a:schemeClr>
                </a:solidFill>
              </a:rPr>
              <a:t>Nel 2022</a:t>
            </a:r>
          </a:p>
        </p:txBody>
      </p:sp>
      <p:sp>
        <p:nvSpPr>
          <p:cNvPr id="5" name="Segnaposto testo 4"/>
          <p:cNvSpPr>
            <a:spLocks noGrp="1"/>
          </p:cNvSpPr>
          <p:nvPr>
            <p:ph type="body" idx="1"/>
          </p:nvPr>
        </p:nvSpPr>
        <p:spPr>
          <a:xfrm>
            <a:off x="175395" y="1253764"/>
            <a:ext cx="4594566" cy="5354424"/>
          </a:xfrm>
        </p:spPr>
        <p:txBody>
          <a:bodyPr>
            <a:normAutofit fontScale="70000" lnSpcReduction="20000"/>
          </a:bodyPr>
          <a:lstStyle/>
          <a:p>
            <a:pPr>
              <a:lnSpc>
                <a:spcPct val="120000"/>
              </a:lnSpc>
            </a:pPr>
            <a:r>
              <a:rPr lang="it-IT" dirty="0"/>
              <a:t>Il numero totale di stati in cui si sono registrati conflitti armati nel 2022 è 56, 5 in più del 2021</a:t>
            </a:r>
          </a:p>
          <a:p>
            <a:pPr>
              <a:lnSpc>
                <a:spcPct val="120000"/>
              </a:lnSpc>
            </a:pPr>
            <a:r>
              <a:rPr lang="it-IT" dirty="0"/>
              <a:t>Tre di questi conflitti armati (in Ucraina, Myanmar e Nigeria) sono sicuramente classificabili come gravi conflitti (almeno 10.000 decessi)</a:t>
            </a:r>
          </a:p>
          <a:p>
            <a:pPr>
              <a:lnSpc>
                <a:spcPct val="120000"/>
              </a:lnSpc>
            </a:pPr>
            <a:r>
              <a:rPr lang="it-IT" dirty="0"/>
              <a:t>È probabile che anche la guerra civile in Etiopia abbia superato questa soglia</a:t>
            </a:r>
          </a:p>
          <a:p>
            <a:pPr>
              <a:lnSpc>
                <a:spcPct val="120000"/>
              </a:lnSpc>
            </a:pPr>
            <a:r>
              <a:rPr lang="it-IT" dirty="0">
                <a:solidFill>
                  <a:schemeClr val="accent1">
                    <a:lumMod val="75000"/>
                  </a:schemeClr>
                </a:solidFill>
              </a:rPr>
              <a:t>2023</a:t>
            </a:r>
            <a:r>
              <a:rPr lang="it-IT" dirty="0"/>
              <a:t> – Attacco terroristico di Hamas e Guerra di Israele a  Gaza</a:t>
            </a:r>
          </a:p>
          <a:p>
            <a:pPr lvl="1">
              <a:lnSpc>
                <a:spcPct val="120000"/>
              </a:lnSpc>
            </a:pPr>
            <a:r>
              <a:rPr lang="it-IT" dirty="0"/>
              <a:t>Circa 1.200 israeliani uccisi </a:t>
            </a:r>
          </a:p>
          <a:p>
            <a:pPr lvl="1">
              <a:lnSpc>
                <a:spcPct val="120000"/>
              </a:lnSpc>
            </a:pPr>
            <a:r>
              <a:rPr lang="it-IT" dirty="0"/>
              <a:t>Oltre 30.000 morti palestinesi (in aumento)</a:t>
            </a:r>
          </a:p>
          <a:p>
            <a:pPr>
              <a:lnSpc>
                <a:spcPct val="120000"/>
              </a:lnSpc>
            </a:pPr>
            <a:endParaRPr lang="it-IT" dirty="0"/>
          </a:p>
        </p:txBody>
      </p:sp>
      <p:pic>
        <p:nvPicPr>
          <p:cNvPr id="1026" name="Picture 2"/>
          <p:cNvPicPr>
            <a:picLocks noChangeAspect="1" noChangeArrowheads="1"/>
          </p:cNvPicPr>
          <p:nvPr/>
        </p:nvPicPr>
        <p:blipFill>
          <a:blip r:embed="rId2"/>
          <a:srcRect/>
          <a:stretch>
            <a:fillRect/>
          </a:stretch>
        </p:blipFill>
        <p:spPr bwMode="auto">
          <a:xfrm>
            <a:off x="4779034" y="956392"/>
            <a:ext cx="7249064" cy="4100306"/>
          </a:xfrm>
          <a:prstGeom prst="rect">
            <a:avLst/>
          </a:prstGeom>
          <a:noFill/>
          <a:ln w="9525">
            <a:noFill/>
            <a:miter lim="800000"/>
            <a:headEnd/>
            <a:tailEnd/>
          </a:ln>
        </p:spPr>
      </p:pic>
      <p:sp>
        <p:nvSpPr>
          <p:cNvPr id="6" name="CasellaDiTesto 5"/>
          <p:cNvSpPr txBox="1"/>
          <p:nvPr/>
        </p:nvSpPr>
        <p:spPr>
          <a:xfrm>
            <a:off x="5236233" y="5296619"/>
            <a:ext cx="6418053" cy="261610"/>
          </a:xfrm>
          <a:prstGeom prst="rect">
            <a:avLst/>
          </a:prstGeom>
          <a:noFill/>
        </p:spPr>
        <p:txBody>
          <a:bodyPr wrap="square" rtlCol="0">
            <a:spAutoFit/>
          </a:bodyPr>
          <a:lstStyle/>
          <a:p>
            <a:r>
              <a:rPr lang="it-IT" sz="1100" dirty="0"/>
              <a:t>Fonte: SIPRI </a:t>
            </a:r>
            <a:r>
              <a:rPr lang="it-IT" sz="1100" dirty="0" err="1"/>
              <a:t>Yearbook</a:t>
            </a:r>
            <a:r>
              <a:rPr lang="it-IT" sz="1100" dirty="0"/>
              <a:t>, 2023, https://www.sipri.org/sites/default/files/2023-09/yb23_summary_it.pdf</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609600" y="274638"/>
            <a:ext cx="10972800" cy="142617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alibri"/>
              <a:buNone/>
            </a:pPr>
            <a:r>
              <a:rPr lang="it-IT" b="1">
                <a:solidFill>
                  <a:schemeClr val="accent1"/>
                </a:solidFill>
              </a:rPr>
              <a:t>Di fronte alla guerra: </a:t>
            </a:r>
            <a:r>
              <a:rPr lang="it-IT" sz="4000" b="1" i="1">
                <a:solidFill>
                  <a:schemeClr val="accent1"/>
                </a:solidFill>
              </a:rPr>
              <a:t>Pacifisti o possibilisti</a:t>
            </a:r>
            <a:endParaRPr sz="2700" b="1" i="1">
              <a:solidFill>
                <a:schemeClr val="accent1"/>
              </a:solidFill>
            </a:endParaRPr>
          </a:p>
        </p:txBody>
      </p:sp>
      <p:sp>
        <p:nvSpPr>
          <p:cNvPr id="130" name="Google Shape;130;p5"/>
          <p:cNvSpPr txBox="1">
            <a:spLocks noGrp="1"/>
          </p:cNvSpPr>
          <p:nvPr>
            <p:ph type="body" idx="1"/>
          </p:nvPr>
        </p:nvSpPr>
        <p:spPr>
          <a:xfrm>
            <a:off x="609600" y="1888232"/>
            <a:ext cx="10972800" cy="3845024"/>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it-IT" dirty="0"/>
              <a:t>Rifiuto categorico di principio: </a:t>
            </a:r>
            <a:r>
              <a:rPr lang="it-IT" i="1" dirty="0">
                <a:solidFill>
                  <a:schemeClr val="accent1"/>
                </a:solidFill>
              </a:rPr>
              <a:t>pacifismo</a:t>
            </a:r>
            <a:endParaRPr dirty="0"/>
          </a:p>
          <a:p>
            <a:pPr marL="228600" lvl="0" indent="-228600" algn="l" rtl="0">
              <a:lnSpc>
                <a:spcPct val="150000"/>
              </a:lnSpc>
              <a:spcBef>
                <a:spcPts val="1000"/>
              </a:spcBef>
              <a:spcAft>
                <a:spcPts val="0"/>
              </a:spcAft>
              <a:buClr>
                <a:schemeClr val="dk1"/>
              </a:buClr>
              <a:buSzPts val="2800"/>
              <a:buChar char="•"/>
            </a:pPr>
            <a:r>
              <a:rPr lang="it-IT" dirty="0"/>
              <a:t>Necessario procedere a una valutazione specifica prima di formulare un giudizio a favore o contro: </a:t>
            </a:r>
            <a:r>
              <a:rPr lang="it-IT" i="1" dirty="0">
                <a:solidFill>
                  <a:schemeClr val="accent1"/>
                </a:solidFill>
              </a:rPr>
              <a:t>possibilismo</a:t>
            </a:r>
            <a:endParaRPr dirty="0"/>
          </a:p>
          <a:p>
            <a:pPr marL="685800" lvl="1" indent="-228600" algn="l" rtl="0">
              <a:lnSpc>
                <a:spcPct val="150000"/>
              </a:lnSpc>
              <a:spcBef>
                <a:spcPts val="500"/>
              </a:spcBef>
              <a:spcAft>
                <a:spcPts val="0"/>
              </a:spcAft>
              <a:buClr>
                <a:schemeClr val="dk1"/>
              </a:buClr>
              <a:buSzPts val="2400"/>
              <a:buChar char="•"/>
            </a:pPr>
            <a:r>
              <a:rPr lang="it-IT" i="1" dirty="0"/>
              <a:t>Abbiamo bisogno di criteri per decidere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911424" y="260648"/>
            <a:ext cx="10363200" cy="1295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800"/>
              <a:buFont typeface="Calibri"/>
              <a:buNone/>
            </a:pPr>
            <a:r>
              <a:rPr lang="it-IT" sz="4800" b="1">
                <a:solidFill>
                  <a:srgbClr val="0070C0"/>
                </a:solidFill>
              </a:rPr>
              <a:t>Ius ad bellum: S.Agostino</a:t>
            </a:r>
            <a:endParaRPr sz="4800" b="1">
              <a:solidFill>
                <a:srgbClr val="0070C0"/>
              </a:solidFill>
            </a:endParaRPr>
          </a:p>
        </p:txBody>
      </p:sp>
      <p:sp>
        <p:nvSpPr>
          <p:cNvPr id="137" name="Google Shape;137;p6"/>
          <p:cNvSpPr txBox="1">
            <a:spLocks noGrp="1"/>
          </p:cNvSpPr>
          <p:nvPr>
            <p:ph type="body" idx="1"/>
          </p:nvPr>
        </p:nvSpPr>
        <p:spPr>
          <a:xfrm>
            <a:off x="911424" y="1628801"/>
            <a:ext cx="10363200" cy="460848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10000"/>
              </a:lnSpc>
              <a:spcBef>
                <a:spcPts val="0"/>
              </a:spcBef>
              <a:spcAft>
                <a:spcPts val="0"/>
              </a:spcAft>
              <a:buClr>
                <a:schemeClr val="dk1"/>
              </a:buClr>
              <a:buSzPts val="2800"/>
              <a:buChar char="•"/>
            </a:pPr>
            <a:r>
              <a:rPr lang="it-IT" sz="2800" b="1" dirty="0" err="1">
                <a:latin typeface="Calibri"/>
                <a:ea typeface="Calibri"/>
                <a:cs typeface="Calibri"/>
                <a:sym typeface="Calibri"/>
              </a:rPr>
              <a:t>Iusta</a:t>
            </a:r>
            <a:r>
              <a:rPr lang="it-IT" sz="2800" b="1" dirty="0">
                <a:latin typeface="Calibri"/>
                <a:ea typeface="Calibri"/>
                <a:cs typeface="Calibri"/>
                <a:sym typeface="Calibri"/>
              </a:rPr>
              <a:t> causa</a:t>
            </a:r>
            <a:r>
              <a:rPr lang="it-IT" sz="2800" dirty="0">
                <a:latin typeface="Calibri"/>
                <a:ea typeface="Calibri"/>
                <a:cs typeface="Calibri"/>
                <a:sym typeface="Calibri"/>
              </a:rPr>
              <a:t> (far cessare un’ingiustizia)</a:t>
            </a:r>
            <a:endParaRPr dirty="0"/>
          </a:p>
          <a:p>
            <a:pPr marL="685800" lvl="1" indent="-228600" algn="l" rtl="0">
              <a:lnSpc>
                <a:spcPct val="110000"/>
              </a:lnSpc>
              <a:spcBef>
                <a:spcPts val="500"/>
              </a:spcBef>
              <a:spcAft>
                <a:spcPts val="0"/>
              </a:spcAft>
              <a:buClr>
                <a:schemeClr val="dk1"/>
              </a:buClr>
              <a:buSzPts val="1600"/>
              <a:buChar char="•"/>
            </a:pPr>
            <a:r>
              <a:rPr lang="it-IT" sz="1600" dirty="0">
                <a:latin typeface="Calibri"/>
                <a:ea typeface="Calibri"/>
                <a:cs typeface="Calibri"/>
                <a:sym typeface="Calibri"/>
              </a:rPr>
              <a:t>con chiara definizione di motivi e obiettivi</a:t>
            </a:r>
            <a:endParaRPr dirty="0"/>
          </a:p>
          <a:p>
            <a:pPr marL="228600" lvl="0" indent="-228600" algn="l" rtl="0">
              <a:lnSpc>
                <a:spcPct val="110000"/>
              </a:lnSpc>
              <a:spcBef>
                <a:spcPts val="1000"/>
              </a:spcBef>
              <a:spcAft>
                <a:spcPts val="0"/>
              </a:spcAft>
              <a:buClr>
                <a:schemeClr val="dk1"/>
              </a:buClr>
              <a:buSzPts val="2800"/>
              <a:buChar char="•"/>
            </a:pPr>
            <a:r>
              <a:rPr lang="it-IT" sz="2800" b="1" dirty="0" err="1">
                <a:latin typeface="Calibri"/>
                <a:ea typeface="Calibri"/>
                <a:cs typeface="Calibri"/>
                <a:sym typeface="Calibri"/>
              </a:rPr>
              <a:t>Intentio</a:t>
            </a:r>
            <a:r>
              <a:rPr lang="it-IT" sz="2800" b="1" dirty="0">
                <a:latin typeface="Calibri"/>
                <a:ea typeface="Calibri"/>
                <a:cs typeface="Calibri"/>
                <a:sym typeface="Calibri"/>
              </a:rPr>
              <a:t> </a:t>
            </a:r>
            <a:r>
              <a:rPr lang="it-IT" sz="2800" b="1" dirty="0" err="1">
                <a:latin typeface="Calibri"/>
                <a:ea typeface="Calibri"/>
                <a:cs typeface="Calibri"/>
                <a:sym typeface="Calibri"/>
              </a:rPr>
              <a:t>recta</a:t>
            </a:r>
            <a:r>
              <a:rPr lang="it-IT" sz="2800" dirty="0">
                <a:latin typeface="Calibri"/>
                <a:ea typeface="Calibri"/>
                <a:cs typeface="Calibri"/>
                <a:sym typeface="Calibri"/>
              </a:rPr>
              <a:t> (esclude annessioni di territori o vantaggi materiali)</a:t>
            </a:r>
            <a:endParaRPr dirty="0"/>
          </a:p>
          <a:p>
            <a:pPr marL="228600" lvl="0" indent="-228600" algn="l" rtl="0">
              <a:lnSpc>
                <a:spcPct val="110000"/>
              </a:lnSpc>
              <a:spcBef>
                <a:spcPts val="1000"/>
              </a:spcBef>
              <a:spcAft>
                <a:spcPts val="0"/>
              </a:spcAft>
              <a:buClr>
                <a:schemeClr val="dk1"/>
              </a:buClr>
              <a:buSzPts val="2800"/>
              <a:buChar char="•"/>
            </a:pPr>
            <a:r>
              <a:rPr lang="it-IT" sz="2800" b="1" dirty="0" err="1">
                <a:latin typeface="Calibri"/>
                <a:ea typeface="Calibri"/>
                <a:cs typeface="Calibri"/>
                <a:sym typeface="Calibri"/>
              </a:rPr>
              <a:t>Auctoritas</a:t>
            </a:r>
            <a:r>
              <a:rPr lang="it-IT" sz="2800" dirty="0">
                <a:latin typeface="Calibri"/>
                <a:ea typeface="Calibri"/>
                <a:cs typeface="Calibri"/>
                <a:sym typeface="Calibri"/>
              </a:rPr>
              <a:t> (la guerra deve essere dichiarata da un istituzione che ne ha diritto)</a:t>
            </a:r>
            <a:endParaRPr dirty="0"/>
          </a:p>
          <a:p>
            <a:pPr marL="228600" lvl="0" indent="-228600" algn="l" rtl="0">
              <a:lnSpc>
                <a:spcPct val="110000"/>
              </a:lnSpc>
              <a:spcBef>
                <a:spcPts val="1000"/>
              </a:spcBef>
              <a:spcAft>
                <a:spcPts val="0"/>
              </a:spcAft>
              <a:buClr>
                <a:schemeClr val="dk1"/>
              </a:buClr>
              <a:buSzPts val="2800"/>
              <a:buChar char="•"/>
            </a:pPr>
            <a:r>
              <a:rPr lang="it-IT" sz="2800" dirty="0">
                <a:latin typeface="Calibri"/>
                <a:ea typeface="Calibri"/>
                <a:cs typeface="Calibri"/>
                <a:sym typeface="Calibri"/>
              </a:rPr>
              <a:t>Ulteriori requisiti:</a:t>
            </a:r>
            <a:endParaRPr sz="2800" dirty="0">
              <a:latin typeface="Calibri"/>
              <a:ea typeface="Calibri"/>
              <a:cs typeface="Calibri"/>
              <a:sym typeface="Calibri"/>
            </a:endParaRPr>
          </a:p>
          <a:p>
            <a:pPr marL="685800" lvl="1" indent="-228600" algn="l" rtl="0">
              <a:lnSpc>
                <a:spcPct val="110000"/>
              </a:lnSpc>
              <a:spcBef>
                <a:spcPts val="500"/>
              </a:spcBef>
              <a:spcAft>
                <a:spcPts val="0"/>
              </a:spcAft>
              <a:buClr>
                <a:schemeClr val="dk1"/>
              </a:buClr>
              <a:buSzPts val="2400"/>
              <a:buChar char="•"/>
            </a:pPr>
            <a:r>
              <a:rPr lang="it-IT" sz="2400" b="1" dirty="0">
                <a:latin typeface="Calibri"/>
                <a:ea typeface="Calibri"/>
                <a:cs typeface="Calibri"/>
                <a:sym typeface="Calibri"/>
              </a:rPr>
              <a:t>Guerra ultima </a:t>
            </a:r>
            <a:r>
              <a:rPr lang="it-IT" sz="2400" b="1" dirty="0" err="1">
                <a:latin typeface="Calibri"/>
                <a:ea typeface="Calibri"/>
                <a:cs typeface="Calibri"/>
                <a:sym typeface="Calibri"/>
              </a:rPr>
              <a:t>ratio</a:t>
            </a:r>
            <a:endParaRPr lang="it-IT" sz="2400" b="1" dirty="0">
              <a:latin typeface="Calibri"/>
              <a:ea typeface="Calibri"/>
              <a:cs typeface="Calibri"/>
              <a:sym typeface="Calibri"/>
            </a:endParaRPr>
          </a:p>
          <a:p>
            <a:pPr marL="685800" lvl="1" indent="-228600" algn="l" rtl="0">
              <a:lnSpc>
                <a:spcPct val="110000"/>
              </a:lnSpc>
              <a:spcBef>
                <a:spcPts val="500"/>
              </a:spcBef>
              <a:spcAft>
                <a:spcPts val="0"/>
              </a:spcAft>
              <a:buClr>
                <a:schemeClr val="dk1"/>
              </a:buClr>
              <a:buSzPts val="2400"/>
              <a:buChar char="•"/>
            </a:pPr>
            <a:r>
              <a:rPr lang="it-IT" b="1" dirty="0"/>
              <a:t>Ragionevole probabilità di successo</a:t>
            </a:r>
            <a:endParaRPr sz="2400" b="1" dirty="0">
              <a:latin typeface="Calibri"/>
              <a:ea typeface="Calibri"/>
              <a:cs typeface="Calibri"/>
              <a:sym typeface="Calibri"/>
            </a:endParaRPr>
          </a:p>
          <a:p>
            <a:pPr marL="685800" lvl="1" indent="-228600" algn="l" rtl="0">
              <a:lnSpc>
                <a:spcPct val="110000"/>
              </a:lnSpc>
              <a:spcBef>
                <a:spcPts val="500"/>
              </a:spcBef>
              <a:spcAft>
                <a:spcPts val="0"/>
              </a:spcAft>
              <a:buClr>
                <a:schemeClr val="dk1"/>
              </a:buClr>
              <a:buSzPts val="2400"/>
              <a:buChar char="•"/>
            </a:pPr>
            <a:r>
              <a:rPr lang="it-IT" sz="2400" b="1" dirty="0">
                <a:latin typeface="Calibri"/>
                <a:ea typeface="Calibri"/>
                <a:cs typeface="Calibri"/>
                <a:sym typeface="Calibri"/>
              </a:rPr>
              <a:t>La proporzionalità </a:t>
            </a:r>
            <a:r>
              <a:rPr lang="it-IT" sz="2400" dirty="0">
                <a:latin typeface="Calibri"/>
                <a:ea typeface="Calibri"/>
                <a:cs typeface="Calibri"/>
                <a:sym typeface="Calibri"/>
              </a:rPr>
              <a:t>rispetto all’obiettivo della guerra</a:t>
            </a:r>
            <a:endParaRPr dirty="0"/>
          </a:p>
          <a:p>
            <a:pPr marL="685800" lvl="1" indent="-228600" algn="l" rtl="0">
              <a:lnSpc>
                <a:spcPct val="110000"/>
              </a:lnSpc>
              <a:spcBef>
                <a:spcPts val="500"/>
              </a:spcBef>
              <a:spcAft>
                <a:spcPts val="0"/>
              </a:spcAft>
              <a:buClr>
                <a:schemeClr val="dk1"/>
              </a:buClr>
              <a:buSzPts val="2400"/>
              <a:buChar char="•"/>
            </a:pPr>
            <a:r>
              <a:rPr lang="it-IT" sz="2400" dirty="0">
                <a:latin typeface="Calibri"/>
                <a:ea typeface="Calibri"/>
                <a:cs typeface="Calibri"/>
                <a:sym typeface="Calibri"/>
              </a:rPr>
              <a:t>Rispetto dello </a:t>
            </a:r>
            <a:r>
              <a:rPr lang="it-IT" sz="2400" b="1" dirty="0" err="1">
                <a:solidFill>
                  <a:srgbClr val="0070C0"/>
                </a:solidFill>
                <a:latin typeface="Calibri"/>
                <a:ea typeface="Calibri"/>
                <a:cs typeface="Calibri"/>
                <a:sym typeface="Calibri"/>
              </a:rPr>
              <a:t>ius</a:t>
            </a:r>
            <a:r>
              <a:rPr lang="it-IT" sz="2400" b="1" dirty="0">
                <a:solidFill>
                  <a:srgbClr val="0070C0"/>
                </a:solidFill>
                <a:latin typeface="Calibri"/>
                <a:ea typeface="Calibri"/>
                <a:cs typeface="Calibri"/>
                <a:sym typeface="Calibri"/>
              </a:rPr>
              <a:t> in bello</a:t>
            </a:r>
            <a:endParaRPr dirty="0"/>
          </a:p>
        </p:txBody>
      </p:sp>
      <p:sp>
        <p:nvSpPr>
          <p:cNvPr id="138" name="Google Shape;138;p6"/>
          <p:cNvSpPr txBox="1"/>
          <p:nvPr/>
        </p:nvSpPr>
        <p:spPr>
          <a:xfrm>
            <a:off x="1295400" y="6237288"/>
            <a:ext cx="10160000" cy="36671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dk1"/>
                </a:solidFill>
                <a:latin typeface="Calibri"/>
                <a:ea typeface="Calibri"/>
                <a:cs typeface="Calibri"/>
                <a:sym typeface="Calibri"/>
              </a:rPr>
              <a:t>Fonte: Augustinus, De Civitate Dei, libro 19,7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 calcmode="lin" valueType="num">
                                      <p:cBhvr additive="base">
                                        <p:cTn id="7" dur="500"/>
                                        <p:tgtEl>
                                          <p:spTgt spid="1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 calcmode="lin" valueType="num">
                                      <p:cBhvr additive="base">
                                        <p:cTn id="12" dur="500"/>
                                        <p:tgtEl>
                                          <p:spTgt spid="1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 calcmode="lin" valueType="num">
                                      <p:cBhvr additive="base">
                                        <p:cTn id="17" dur="500"/>
                                        <p:tgtEl>
                                          <p:spTgt spid="1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7">
                                            <p:txEl>
                                              <p:pRg st="3" end="3"/>
                                            </p:txEl>
                                          </p:spTgt>
                                        </p:tgtEl>
                                        <p:attrNameLst>
                                          <p:attrName>style.visibility</p:attrName>
                                        </p:attrNameLst>
                                      </p:cBhvr>
                                      <p:to>
                                        <p:strVal val="visible"/>
                                      </p:to>
                                    </p:set>
                                    <p:anim calcmode="lin" valueType="num">
                                      <p:cBhvr additive="base">
                                        <p:cTn id="22" dur="500"/>
                                        <p:tgtEl>
                                          <p:spTgt spid="1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7">
                                            <p:txEl>
                                              <p:pRg st="4" end="4"/>
                                            </p:txEl>
                                          </p:spTgt>
                                        </p:tgtEl>
                                        <p:attrNameLst>
                                          <p:attrName>style.visibility</p:attrName>
                                        </p:attrNameLst>
                                      </p:cBhvr>
                                      <p:to>
                                        <p:strVal val="visible"/>
                                      </p:to>
                                    </p:set>
                                    <p:anim calcmode="lin" valueType="num">
                                      <p:cBhvr additive="base">
                                        <p:cTn id="27" dur="500"/>
                                        <p:tgtEl>
                                          <p:spTgt spid="1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7">
                                            <p:txEl>
                                              <p:pRg st="5" end="5"/>
                                            </p:txEl>
                                          </p:spTgt>
                                        </p:tgtEl>
                                        <p:attrNameLst>
                                          <p:attrName>style.visibility</p:attrName>
                                        </p:attrNameLst>
                                      </p:cBhvr>
                                      <p:to>
                                        <p:strVal val="visible"/>
                                      </p:to>
                                    </p:set>
                                    <p:anim calcmode="lin" valueType="num">
                                      <p:cBhvr additive="base">
                                        <p:cTn id="32" dur="500"/>
                                        <p:tgtEl>
                                          <p:spTgt spid="13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7">
                                            <p:txEl>
                                              <p:pRg st="6" end="6"/>
                                            </p:txEl>
                                          </p:spTgt>
                                        </p:tgtEl>
                                        <p:attrNameLst>
                                          <p:attrName>style.visibility</p:attrName>
                                        </p:attrNameLst>
                                      </p:cBhvr>
                                      <p:to>
                                        <p:strVal val="visible"/>
                                      </p:to>
                                    </p:set>
                                    <p:anim calcmode="lin" valueType="num">
                                      <p:cBhvr additive="base">
                                        <p:cTn id="37" dur="500"/>
                                        <p:tgtEl>
                                          <p:spTgt spid="13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7">
                                            <p:txEl>
                                              <p:pRg st="7" end="7"/>
                                            </p:txEl>
                                          </p:spTgt>
                                        </p:tgtEl>
                                        <p:attrNameLst>
                                          <p:attrName>style.visibility</p:attrName>
                                        </p:attrNameLst>
                                      </p:cBhvr>
                                      <p:to>
                                        <p:strVal val="visible"/>
                                      </p:to>
                                    </p:set>
                                    <p:anim calcmode="lin" valueType="num">
                                      <p:cBhvr additive="base">
                                        <p:cTn id="42" dur="500"/>
                                        <p:tgtEl>
                                          <p:spTgt spid="13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7">
                                            <p:txEl>
                                              <p:pRg st="8" end="8"/>
                                            </p:txEl>
                                          </p:spTgt>
                                        </p:tgtEl>
                                        <p:attrNameLst>
                                          <p:attrName>style.visibility</p:attrName>
                                        </p:attrNameLst>
                                      </p:cBhvr>
                                      <p:to>
                                        <p:strVal val="visible"/>
                                      </p:to>
                                    </p:set>
                                    <p:anim calcmode="lin" valueType="num">
                                      <p:cBhvr additive="base">
                                        <p:cTn id="47" dur="500"/>
                                        <p:tgtEl>
                                          <p:spTgt spid="13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0C0"/>
              </a:buClr>
              <a:buSzPts val="4400"/>
              <a:buFont typeface="Calibri"/>
              <a:buNone/>
            </a:pPr>
            <a:r>
              <a:rPr lang="it-IT" b="1" dirty="0">
                <a:solidFill>
                  <a:srgbClr val="0070C0"/>
                </a:solidFill>
              </a:rPr>
              <a:t>Da considerare: </a:t>
            </a:r>
            <a:br>
              <a:rPr lang="it-IT" b="1" dirty="0">
                <a:solidFill>
                  <a:srgbClr val="0070C0"/>
                </a:solidFill>
              </a:rPr>
            </a:br>
            <a:r>
              <a:rPr lang="it-IT" sz="4000" b="1" dirty="0">
                <a:solidFill>
                  <a:srgbClr val="0070C0"/>
                </a:solidFill>
              </a:rPr>
              <a:t>non siamo più nell’antica Roma</a:t>
            </a:r>
            <a:endParaRPr sz="4000" b="1" dirty="0">
              <a:solidFill>
                <a:srgbClr val="0070C0"/>
              </a:solidFill>
            </a:endParaRPr>
          </a:p>
        </p:txBody>
      </p:sp>
      <p:sp>
        <p:nvSpPr>
          <p:cNvPr id="153" name="Google Shape;153;p8"/>
          <p:cNvSpPr txBox="1">
            <a:spLocks noGrp="1"/>
          </p:cNvSpPr>
          <p:nvPr>
            <p:ph type="body" idx="1"/>
          </p:nvPr>
        </p:nvSpPr>
        <p:spPr>
          <a:xfrm>
            <a:off x="719403" y="1991028"/>
            <a:ext cx="10972800" cy="4014919"/>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it-IT" dirty="0"/>
              <a:t>Tecnologia militare </a:t>
            </a:r>
            <a:r>
              <a:rPr lang="it-IT" dirty="0">
                <a:sym typeface="Wingdings" panose="05000000000000000000" pitchFamily="2" charset="2"/>
              </a:rPr>
              <a:t> </a:t>
            </a:r>
            <a:r>
              <a:rPr lang="it-IT" dirty="0"/>
              <a:t>differenza abissale, quantitativa e qualitativa </a:t>
            </a:r>
            <a:endParaRPr dirty="0"/>
          </a:p>
          <a:p>
            <a:pPr marL="685800" lvl="1" indent="-228600" algn="l" rtl="0">
              <a:lnSpc>
                <a:spcPct val="150000"/>
              </a:lnSpc>
              <a:spcBef>
                <a:spcPts val="500"/>
              </a:spcBef>
              <a:spcAft>
                <a:spcPts val="0"/>
              </a:spcAft>
              <a:buClr>
                <a:schemeClr val="dk1"/>
              </a:buClr>
              <a:buSzPts val="2400"/>
              <a:buChar char="•"/>
            </a:pPr>
            <a:r>
              <a:rPr lang="it-IT" dirty="0"/>
              <a:t>Condurre una guerra oggi è completamente diverso rispetto all’epoca romana o al medioevo, periodi nei quali questi criteri sono stati concepiti/sistematizzati</a:t>
            </a:r>
            <a:endParaRPr dirty="0"/>
          </a:p>
          <a:p>
            <a:pPr marL="228600" lvl="0" indent="-228600">
              <a:lnSpc>
                <a:spcPct val="150000"/>
              </a:lnSpc>
              <a:buSzPts val="2800"/>
            </a:pPr>
            <a:r>
              <a:rPr lang="it-IT" dirty="0"/>
              <a:t>Cosa avrebbe detto Sant’Agostino o San Tommaso </a:t>
            </a:r>
            <a:r>
              <a:rPr lang="it-IT" dirty="0" err="1"/>
              <a:t>D’Aquino</a:t>
            </a:r>
            <a:r>
              <a:rPr lang="it-IT" dirty="0"/>
              <a:t> se confrontato con il potenziale bellico attuale, con le tecnologie impiegate e con le prevedibili conseguenze che ne scaturiscono?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anim calcmode="lin" valueType="num">
                                      <p:cBhvr additive="base">
                                        <p:cTn id="7" dur="500"/>
                                        <p:tgtEl>
                                          <p:spTgt spid="15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3">
                                            <p:txEl>
                                              <p:pRg st="1" end="1"/>
                                            </p:txEl>
                                          </p:spTgt>
                                        </p:tgtEl>
                                        <p:attrNameLst>
                                          <p:attrName>style.visibility</p:attrName>
                                        </p:attrNameLst>
                                      </p:cBhvr>
                                      <p:to>
                                        <p:strVal val="visible"/>
                                      </p:to>
                                    </p:set>
                                    <p:anim calcmode="lin" valueType="num">
                                      <p:cBhvr additive="base">
                                        <p:cTn id="12" dur="500"/>
                                        <p:tgtEl>
                                          <p:spTgt spid="15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3">
                                            <p:txEl>
                                              <p:pRg st="2" end="2"/>
                                            </p:txEl>
                                          </p:spTgt>
                                        </p:tgtEl>
                                        <p:attrNameLst>
                                          <p:attrName>style.visibility</p:attrName>
                                        </p:attrNameLst>
                                      </p:cBhvr>
                                      <p:to>
                                        <p:strVal val="visible"/>
                                      </p:to>
                                    </p:set>
                                    <p:anim calcmode="lin" valueType="num">
                                      <p:cBhvr additive="base">
                                        <p:cTn id="17" dur="500"/>
                                        <p:tgtEl>
                                          <p:spTgt spid="15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3706</Words>
  <Application>Microsoft Office PowerPoint</Application>
  <PresentationFormat>Personalizzato</PresentationFormat>
  <Paragraphs>297</Paragraphs>
  <Slides>45</Slides>
  <Notes>29</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45</vt:i4>
      </vt:variant>
    </vt:vector>
  </HeadingPairs>
  <TitlesOfParts>
    <vt:vector size="55" baseType="lpstr">
      <vt:lpstr>Arial</vt:lpstr>
      <vt:lpstr>Calibri</vt:lpstr>
      <vt:lpstr>Wingdings</vt:lpstr>
      <vt:lpstr>Verdana</vt:lpstr>
      <vt:lpstr>Noto Sans Symbols</vt:lpstr>
      <vt:lpstr>Comic Sans MS</vt:lpstr>
      <vt:lpstr>Quattrocento Sans</vt:lpstr>
      <vt:lpstr>Tahoma</vt:lpstr>
      <vt:lpstr>Mercury Text G3 Semibold</vt:lpstr>
      <vt:lpstr>Tema di Office</vt:lpstr>
      <vt:lpstr>Guerra o salute</vt:lpstr>
      <vt:lpstr>Carta di Ottawa (1986)</vt:lpstr>
      <vt:lpstr>Weapons are the way to peace!</vt:lpstr>
      <vt:lpstr>La guerra (e la preparazione ad essa): un mezzo per un fine giusto  - un male necessario in certe situazioni ?</vt:lpstr>
      <vt:lpstr>Diapositiva 5</vt:lpstr>
      <vt:lpstr>Nel 2022</vt:lpstr>
      <vt:lpstr>Di fronte alla guerra: Pacifisti o possibilisti</vt:lpstr>
      <vt:lpstr>Ius ad bellum: S.Agostino</vt:lpstr>
      <vt:lpstr>Da considerare:  non siamo più nell’antica Roma</vt:lpstr>
      <vt:lpstr>Bertold Brecht su scienza, tecnologia e guerra </vt:lpstr>
      <vt:lpstr>La guerra giusta. Reality Check.  Diamo un'occhiata alle guerre effettivamente esistenti </vt:lpstr>
      <vt:lpstr>Da ricordare: La guerra giusta: solo una possibilità, non un obbligo</vt:lpstr>
      <vt:lpstr>Quali criteri e quale metodo*</vt:lpstr>
      <vt:lpstr>Cosa contare nel male creato?</vt:lpstr>
      <vt:lpstr>5 categorie di danni da mettere in conto </vt:lpstr>
      <vt:lpstr>Da considerare anche: i danni provocati attraverso meccanismi indiretti che perdurano anche dopo la cessazione delle ostilità</vt:lpstr>
      <vt:lpstr>Diapositiva 17</vt:lpstr>
      <vt:lpstr>ISTAT, Rapporto SDGs 2023</vt:lpstr>
      <vt:lpstr>Diapositiva 19</vt:lpstr>
      <vt:lpstr>Guerra e terrorismo</vt:lpstr>
      <vt:lpstr>«Però l’intervento militare è l’unica cosa efficace contro terroristi o dittatori aggressivi…»</vt:lpstr>
      <vt:lpstr>Diapositiva 22</vt:lpstr>
      <vt:lpstr>Diapositiva 23</vt:lpstr>
      <vt:lpstr>Diapositiva 24</vt:lpstr>
      <vt:lpstr>Diapositiva 25</vt:lpstr>
      <vt:lpstr>L’approccio nonviolento vs quello violento</vt:lpstr>
      <vt:lpstr>Risultato dell’analisi</vt:lpstr>
      <vt:lpstr>Un esempio concreto: Afghanistan</vt:lpstr>
      <vt:lpstr>Afghanistan docet (a proposito dell’“efficacia” degli aiuti/interventi militari)</vt:lpstr>
      <vt:lpstr>A quali costi?</vt:lpstr>
      <vt:lpstr>Opzione militare: un totale fallimento</vt:lpstr>
      <vt:lpstr>Violazioni delle convenzioni di Ginevra sono ormai parte integrante la strategia bellica moderna</vt:lpstr>
      <vt:lpstr>In conclusione</vt:lpstr>
      <vt:lpstr>I tre livelli di prevenzione</vt:lpstr>
      <vt:lpstr>Alcuni possibili ambiti di attività  per operatori sanitari in Italia</vt:lpstr>
      <vt:lpstr>Diapositiva 36</vt:lpstr>
      <vt:lpstr>Diapositiva 37</vt:lpstr>
      <vt:lpstr>Diapositiva 38</vt:lpstr>
      <vt:lpstr>Diapositiva 39</vt:lpstr>
      <vt:lpstr>Diapositiva 40</vt:lpstr>
      <vt:lpstr>Diapositiva 41</vt:lpstr>
      <vt:lpstr>E’ tutto inutile – non abbiamo speranza. La guerra fa parte della natura umana.</vt:lpstr>
      <vt:lpstr>Agire per riscattare il presente</vt:lpstr>
      <vt:lpstr>Ininfluente? </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 o salute</dc:title>
  <dc:creator>Microsoft Office User</dc:creator>
  <cp:lastModifiedBy>5316207</cp:lastModifiedBy>
  <cp:revision>444</cp:revision>
  <dcterms:created xsi:type="dcterms:W3CDTF">2022-10-27T11:12:04Z</dcterms:created>
  <dcterms:modified xsi:type="dcterms:W3CDTF">2024-03-15T16:28:22Z</dcterms:modified>
</cp:coreProperties>
</file>