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86" r:id="rId2"/>
    <p:sldMasterId id="2147483687" r:id="rId3"/>
  </p:sldMasterIdLst>
  <p:notesMasterIdLst>
    <p:notesMasterId r:id="rId14"/>
  </p:notesMasterIdLst>
  <p:sldIdLst>
    <p:sldId id="256" r:id="rId4"/>
    <p:sldId id="328" r:id="rId5"/>
    <p:sldId id="331" r:id="rId6"/>
    <p:sldId id="334" r:id="rId7"/>
    <p:sldId id="332" r:id="rId8"/>
    <p:sldId id="329" r:id="rId9"/>
    <p:sldId id="333" r:id="rId10"/>
    <p:sldId id="330" r:id="rId11"/>
    <p:sldId id="337" r:id="rId12"/>
    <p:sldId id="336" r:id="rId13"/>
  </p:sldIdLst>
  <p:sldSz cx="9144000" cy="5143500" type="screen16x9"/>
  <p:notesSz cx="6858000" cy="9144000"/>
  <p:embeddedFontLst>
    <p:embeddedFont>
      <p:font typeface="Garamond" panose="02020404030301010803" pitchFamily="18" charset="0"/>
      <p:regular r:id="rId15"/>
      <p:bold r:id="rId16"/>
      <p:italic r:id="rId17"/>
      <p:boldItalic r:id="rId18"/>
    </p:embeddedFont>
    <p:embeddedFont>
      <p:font typeface="Noto Sans" panose="020B0502040504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F00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01A457-19F5-45A6-9758-E78DE98F104B}" v="31" dt="2024-03-05T11:00:36.1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9822" autoAdjust="0"/>
  </p:normalViewPr>
  <p:slideViewPr>
    <p:cSldViewPr snapToGrid="0">
      <p:cViewPr varScale="1">
        <p:scale>
          <a:sx n="117" d="100"/>
          <a:sy n="117" d="100"/>
        </p:scale>
        <p:origin x="22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eo Valoncini" userId="f0ee0fd4-605b-4b49-8e07-83b217a1235d" providerId="ADAL" clId="{7D01A457-19F5-45A6-9758-E78DE98F104B}"/>
    <pc:docChg chg="undo redo custSel addSld delSld modSld sldOrd">
      <pc:chgData name="Matteo Valoncini" userId="f0ee0fd4-605b-4b49-8e07-83b217a1235d" providerId="ADAL" clId="{7D01A457-19F5-45A6-9758-E78DE98F104B}" dt="2024-03-05T16:53:00.552" v="1822" actId="20577"/>
      <pc:docMkLst>
        <pc:docMk/>
      </pc:docMkLst>
      <pc:sldChg chg="modSp mod">
        <pc:chgData name="Matteo Valoncini" userId="f0ee0fd4-605b-4b49-8e07-83b217a1235d" providerId="ADAL" clId="{7D01A457-19F5-45A6-9758-E78DE98F104B}" dt="2024-03-05T16:53:00.552" v="1822" actId="20577"/>
        <pc:sldMkLst>
          <pc:docMk/>
          <pc:sldMk cId="0" sldId="256"/>
        </pc:sldMkLst>
        <pc:spChg chg="mod">
          <ac:chgData name="Matteo Valoncini" userId="f0ee0fd4-605b-4b49-8e07-83b217a1235d" providerId="ADAL" clId="{7D01A457-19F5-45A6-9758-E78DE98F104B}" dt="2024-03-05T16:53:00.552" v="1822" actId="20577"/>
          <ac:spMkLst>
            <pc:docMk/>
            <pc:sldMk cId="0" sldId="256"/>
            <ac:spMk id="170" creationId="{00000000-0000-0000-0000-000000000000}"/>
          </ac:spMkLst>
        </pc:spChg>
      </pc:sldChg>
      <pc:sldChg chg="del">
        <pc:chgData name="Matteo Valoncini" userId="f0ee0fd4-605b-4b49-8e07-83b217a1235d" providerId="ADAL" clId="{7D01A457-19F5-45A6-9758-E78DE98F104B}" dt="2024-02-26T13:47:50.173" v="349" actId="47"/>
        <pc:sldMkLst>
          <pc:docMk/>
          <pc:sldMk cId="0" sldId="285"/>
        </pc:sldMkLst>
      </pc:sldChg>
      <pc:sldChg chg="del">
        <pc:chgData name="Matteo Valoncini" userId="f0ee0fd4-605b-4b49-8e07-83b217a1235d" providerId="ADAL" clId="{7D01A457-19F5-45A6-9758-E78DE98F104B}" dt="2024-02-26T13:47:50.173" v="349" actId="47"/>
        <pc:sldMkLst>
          <pc:docMk/>
          <pc:sldMk cId="689959720" sldId="323"/>
        </pc:sldMkLst>
      </pc:sldChg>
      <pc:sldChg chg="del">
        <pc:chgData name="Matteo Valoncini" userId="f0ee0fd4-605b-4b49-8e07-83b217a1235d" providerId="ADAL" clId="{7D01A457-19F5-45A6-9758-E78DE98F104B}" dt="2024-02-26T13:47:50.173" v="349" actId="47"/>
        <pc:sldMkLst>
          <pc:docMk/>
          <pc:sldMk cId="2382242456" sldId="324"/>
        </pc:sldMkLst>
      </pc:sldChg>
      <pc:sldChg chg="addSp delSp modSp mod">
        <pc:chgData name="Matteo Valoncini" userId="f0ee0fd4-605b-4b49-8e07-83b217a1235d" providerId="ADAL" clId="{7D01A457-19F5-45A6-9758-E78DE98F104B}" dt="2024-02-26T13:58:54.381" v="486" actId="12"/>
        <pc:sldMkLst>
          <pc:docMk/>
          <pc:sldMk cId="487827038" sldId="328"/>
        </pc:sldMkLst>
        <pc:spChg chg="del">
          <ac:chgData name="Matteo Valoncini" userId="f0ee0fd4-605b-4b49-8e07-83b217a1235d" providerId="ADAL" clId="{7D01A457-19F5-45A6-9758-E78DE98F104B}" dt="2024-02-26T13:47:56.374" v="351" actId="478"/>
          <ac:spMkLst>
            <pc:docMk/>
            <pc:sldMk cId="487827038" sldId="328"/>
            <ac:spMk id="2" creationId="{0E8F911B-2DD7-C635-891D-15AD44DAC2C1}"/>
          </ac:spMkLst>
        </pc:spChg>
        <pc:spChg chg="del">
          <ac:chgData name="Matteo Valoncini" userId="f0ee0fd4-605b-4b49-8e07-83b217a1235d" providerId="ADAL" clId="{7D01A457-19F5-45A6-9758-E78DE98F104B}" dt="2024-02-26T13:47:56.374" v="351" actId="478"/>
          <ac:spMkLst>
            <pc:docMk/>
            <pc:sldMk cId="487827038" sldId="328"/>
            <ac:spMk id="3" creationId="{549C5CF5-EE3F-4577-0E3E-4E0EE1B0DA5A}"/>
          </ac:spMkLst>
        </pc:spChg>
        <pc:spChg chg="del">
          <ac:chgData name="Matteo Valoncini" userId="f0ee0fd4-605b-4b49-8e07-83b217a1235d" providerId="ADAL" clId="{7D01A457-19F5-45A6-9758-E78DE98F104B}" dt="2024-02-26T13:47:56.374" v="351" actId="478"/>
          <ac:spMkLst>
            <pc:docMk/>
            <pc:sldMk cId="487827038" sldId="328"/>
            <ac:spMk id="5" creationId="{44E9C6D6-1567-0380-B41F-624EAA83FC64}"/>
          </ac:spMkLst>
        </pc:spChg>
        <pc:spChg chg="del">
          <ac:chgData name="Matteo Valoncini" userId="f0ee0fd4-605b-4b49-8e07-83b217a1235d" providerId="ADAL" clId="{7D01A457-19F5-45A6-9758-E78DE98F104B}" dt="2024-02-26T13:47:53.110" v="350" actId="478"/>
          <ac:spMkLst>
            <pc:docMk/>
            <pc:sldMk cId="487827038" sldId="328"/>
            <ac:spMk id="6" creationId="{54D1B275-6B69-F08D-8CD7-5A2F54DD99C4}"/>
          </ac:spMkLst>
        </pc:spChg>
        <pc:spChg chg="mod">
          <ac:chgData name="Matteo Valoncini" userId="f0ee0fd4-605b-4b49-8e07-83b217a1235d" providerId="ADAL" clId="{7D01A457-19F5-45A6-9758-E78DE98F104B}" dt="2024-02-26T13:56:12.252" v="460" actId="255"/>
          <ac:spMkLst>
            <pc:docMk/>
            <pc:sldMk cId="487827038" sldId="328"/>
            <ac:spMk id="356" creationId="{00000000-0000-0000-0000-000000000000}"/>
          </ac:spMkLst>
        </pc:spChg>
        <pc:graphicFrameChg chg="add del mod">
          <ac:chgData name="Matteo Valoncini" userId="f0ee0fd4-605b-4b49-8e07-83b217a1235d" providerId="ADAL" clId="{7D01A457-19F5-45A6-9758-E78DE98F104B}" dt="2024-02-26T13:48:12.173" v="353" actId="478"/>
          <ac:graphicFrameMkLst>
            <pc:docMk/>
            <pc:sldMk cId="487827038" sldId="328"/>
            <ac:graphicFrameMk id="4" creationId="{1E4097BD-323E-10EC-6E8F-9B094825E91A}"/>
          </ac:graphicFrameMkLst>
        </pc:graphicFrameChg>
        <pc:graphicFrameChg chg="add mod modGraphic">
          <ac:chgData name="Matteo Valoncini" userId="f0ee0fd4-605b-4b49-8e07-83b217a1235d" providerId="ADAL" clId="{7D01A457-19F5-45A6-9758-E78DE98F104B}" dt="2024-02-26T13:58:54.381" v="486" actId="12"/>
          <ac:graphicFrameMkLst>
            <pc:docMk/>
            <pc:sldMk cId="487827038" sldId="328"/>
            <ac:graphicFrameMk id="7" creationId="{1741A81B-F5DD-439D-81ED-9877148DD992}"/>
          </ac:graphicFrameMkLst>
        </pc:graphicFrameChg>
        <pc:picChg chg="del">
          <ac:chgData name="Matteo Valoncini" userId="f0ee0fd4-605b-4b49-8e07-83b217a1235d" providerId="ADAL" clId="{7D01A457-19F5-45A6-9758-E78DE98F104B}" dt="2024-02-26T13:47:56.374" v="351" actId="478"/>
          <ac:picMkLst>
            <pc:docMk/>
            <pc:sldMk cId="487827038" sldId="328"/>
            <ac:picMk id="8" creationId="{57BC2A36-67E6-7E08-6C64-8FCAB1481843}"/>
          </ac:picMkLst>
        </pc:picChg>
      </pc:sldChg>
      <pc:sldChg chg="addSp delSp modSp add mod ord">
        <pc:chgData name="Matteo Valoncini" userId="f0ee0fd4-605b-4b49-8e07-83b217a1235d" providerId="ADAL" clId="{7D01A457-19F5-45A6-9758-E78DE98F104B}" dt="2024-03-05T09:38:20.463" v="1600" actId="1076"/>
        <pc:sldMkLst>
          <pc:docMk/>
          <pc:sldMk cId="1189933951" sldId="329"/>
        </pc:sldMkLst>
        <pc:spChg chg="add mod">
          <ac:chgData name="Matteo Valoncini" userId="f0ee0fd4-605b-4b49-8e07-83b217a1235d" providerId="ADAL" clId="{7D01A457-19F5-45A6-9758-E78DE98F104B}" dt="2024-03-05T09:38:20.463" v="1600" actId="1076"/>
          <ac:spMkLst>
            <pc:docMk/>
            <pc:sldMk cId="1189933951" sldId="329"/>
            <ac:spMk id="4" creationId="{FC360C2C-254D-8C56-2EBF-DE83B1336A29}"/>
          </ac:spMkLst>
        </pc:spChg>
        <pc:spChg chg="add del mod">
          <ac:chgData name="Matteo Valoncini" userId="f0ee0fd4-605b-4b49-8e07-83b217a1235d" providerId="ADAL" clId="{7D01A457-19F5-45A6-9758-E78DE98F104B}" dt="2024-03-04T19:24:24.609" v="1230" actId="20577"/>
          <ac:spMkLst>
            <pc:docMk/>
            <pc:sldMk cId="1189933951" sldId="329"/>
            <ac:spMk id="356" creationId="{449F648F-2057-00EE-897A-F1A466F898F6}"/>
          </ac:spMkLst>
        </pc:spChg>
        <pc:graphicFrameChg chg="del">
          <ac:chgData name="Matteo Valoncini" userId="f0ee0fd4-605b-4b49-8e07-83b217a1235d" providerId="ADAL" clId="{7D01A457-19F5-45A6-9758-E78DE98F104B}" dt="2024-02-26T14:10:04.724" v="512" actId="478"/>
          <ac:graphicFrameMkLst>
            <pc:docMk/>
            <pc:sldMk cId="1189933951" sldId="329"/>
            <ac:graphicFrameMk id="7" creationId="{07874420-A770-2E0C-A897-194E52549523}"/>
          </ac:graphicFrameMkLst>
        </pc:graphicFrameChg>
        <pc:picChg chg="add del mod">
          <ac:chgData name="Matteo Valoncini" userId="f0ee0fd4-605b-4b49-8e07-83b217a1235d" providerId="ADAL" clId="{7D01A457-19F5-45A6-9758-E78DE98F104B}" dt="2024-03-04T19:11:28.226" v="1179" actId="478"/>
          <ac:picMkLst>
            <pc:docMk/>
            <pc:sldMk cId="1189933951" sldId="329"/>
            <ac:picMk id="3" creationId="{97E2F617-83A7-E109-2167-3C7D7A9C084C}"/>
          </ac:picMkLst>
        </pc:picChg>
        <pc:picChg chg="add mod">
          <ac:chgData name="Matteo Valoncini" userId="f0ee0fd4-605b-4b49-8e07-83b217a1235d" providerId="ADAL" clId="{7D01A457-19F5-45A6-9758-E78DE98F104B}" dt="2024-03-04T19:24:20.936" v="1214" actId="1076"/>
          <ac:picMkLst>
            <pc:docMk/>
            <pc:sldMk cId="1189933951" sldId="329"/>
            <ac:picMk id="5" creationId="{2B52FEFB-3405-EF75-FA97-CCDB880910F7}"/>
          </ac:picMkLst>
        </pc:picChg>
      </pc:sldChg>
      <pc:sldChg chg="modSp add del mod">
        <pc:chgData name="Matteo Valoncini" userId="f0ee0fd4-605b-4b49-8e07-83b217a1235d" providerId="ADAL" clId="{7D01A457-19F5-45A6-9758-E78DE98F104B}" dt="2024-02-26T14:09:55.994" v="508" actId="47"/>
        <pc:sldMkLst>
          <pc:docMk/>
          <pc:sldMk cId="4112158730" sldId="329"/>
        </pc:sldMkLst>
        <pc:spChg chg="mod">
          <ac:chgData name="Matteo Valoncini" userId="f0ee0fd4-605b-4b49-8e07-83b217a1235d" providerId="ADAL" clId="{7D01A457-19F5-45A6-9758-E78DE98F104B}" dt="2024-02-26T14:09:51.486" v="507" actId="20577"/>
          <ac:spMkLst>
            <pc:docMk/>
            <pc:sldMk cId="4112158730" sldId="329"/>
            <ac:spMk id="356" creationId="{B8B72804-2160-D58B-EFA9-A507905B24E5}"/>
          </ac:spMkLst>
        </pc:spChg>
      </pc:sldChg>
      <pc:sldChg chg="add del">
        <pc:chgData name="Matteo Valoncini" userId="f0ee0fd4-605b-4b49-8e07-83b217a1235d" providerId="ADAL" clId="{7D01A457-19F5-45A6-9758-E78DE98F104B}" dt="2024-02-26T14:09:56.515" v="509" actId="47"/>
        <pc:sldMkLst>
          <pc:docMk/>
          <pc:sldMk cId="1304268315" sldId="330"/>
        </pc:sldMkLst>
      </pc:sldChg>
      <pc:sldChg chg="addSp delSp modSp add mod">
        <pc:chgData name="Matteo Valoncini" userId="f0ee0fd4-605b-4b49-8e07-83b217a1235d" providerId="ADAL" clId="{7D01A457-19F5-45A6-9758-E78DE98F104B}" dt="2024-03-05T11:00:46.953" v="1697" actId="478"/>
        <pc:sldMkLst>
          <pc:docMk/>
          <pc:sldMk cId="3930928597" sldId="330"/>
        </pc:sldMkLst>
        <pc:spChg chg="add del mod">
          <ac:chgData name="Matteo Valoncini" userId="f0ee0fd4-605b-4b49-8e07-83b217a1235d" providerId="ADAL" clId="{7D01A457-19F5-45A6-9758-E78DE98F104B}" dt="2024-03-05T11:00:35.314" v="1692" actId="21"/>
          <ac:spMkLst>
            <pc:docMk/>
            <pc:sldMk cId="3930928597" sldId="330"/>
            <ac:spMk id="4" creationId="{8E3F1792-B8CD-8D30-A499-DD21F3A17C80}"/>
          </ac:spMkLst>
        </pc:spChg>
        <pc:spChg chg="add mod">
          <ac:chgData name="Matteo Valoncini" userId="f0ee0fd4-605b-4b49-8e07-83b217a1235d" providerId="ADAL" clId="{7D01A457-19F5-45A6-9758-E78DE98F104B}" dt="2024-03-05T10:59:19.807" v="1681" actId="20577"/>
          <ac:spMkLst>
            <pc:docMk/>
            <pc:sldMk cId="3930928597" sldId="330"/>
            <ac:spMk id="8" creationId="{38B132A7-5311-0721-6317-2AA5A319F163}"/>
          </ac:spMkLst>
        </pc:spChg>
        <pc:spChg chg="add del mod">
          <ac:chgData name="Matteo Valoncini" userId="f0ee0fd4-605b-4b49-8e07-83b217a1235d" providerId="ADAL" clId="{7D01A457-19F5-45A6-9758-E78DE98F104B}" dt="2024-03-05T11:00:46.953" v="1697" actId="478"/>
          <ac:spMkLst>
            <pc:docMk/>
            <pc:sldMk cId="3930928597" sldId="330"/>
            <ac:spMk id="11" creationId="{4FFFCC7C-E396-17F4-222F-2EDDCE1843D0}"/>
          </ac:spMkLst>
        </pc:spChg>
        <pc:spChg chg="del mod">
          <ac:chgData name="Matteo Valoncini" userId="f0ee0fd4-605b-4b49-8e07-83b217a1235d" providerId="ADAL" clId="{7D01A457-19F5-45A6-9758-E78DE98F104B}" dt="2024-03-05T09:38:59.310" v="1610" actId="478"/>
          <ac:spMkLst>
            <pc:docMk/>
            <pc:sldMk cId="3930928597" sldId="330"/>
            <ac:spMk id="356" creationId="{B2D01DF5-32A4-70E2-4FA7-442C616D463E}"/>
          </ac:spMkLst>
        </pc:spChg>
        <pc:picChg chg="add del mod">
          <ac:chgData name="Matteo Valoncini" userId="f0ee0fd4-605b-4b49-8e07-83b217a1235d" providerId="ADAL" clId="{7D01A457-19F5-45A6-9758-E78DE98F104B}" dt="2024-03-05T09:37:02.423" v="1581" actId="21"/>
          <ac:picMkLst>
            <pc:docMk/>
            <pc:sldMk cId="3930928597" sldId="330"/>
            <ac:picMk id="3" creationId="{113A0AA7-5F4F-1DEB-AC8C-D150CFDA8717}"/>
          </ac:picMkLst>
        </pc:picChg>
        <pc:picChg chg="add del mod">
          <ac:chgData name="Matteo Valoncini" userId="f0ee0fd4-605b-4b49-8e07-83b217a1235d" providerId="ADAL" clId="{7D01A457-19F5-45A6-9758-E78DE98F104B}" dt="2024-03-05T09:37:00.560" v="1580" actId="478"/>
          <ac:picMkLst>
            <pc:docMk/>
            <pc:sldMk cId="3930928597" sldId="330"/>
            <ac:picMk id="5" creationId="{7E15D4F9-D9DF-0921-4FB6-A50414769FDD}"/>
          </ac:picMkLst>
        </pc:picChg>
        <pc:picChg chg="add del mod">
          <ac:chgData name="Matteo Valoncini" userId="f0ee0fd4-605b-4b49-8e07-83b217a1235d" providerId="ADAL" clId="{7D01A457-19F5-45A6-9758-E78DE98F104B}" dt="2024-03-05T09:42:01.694" v="1616" actId="478"/>
          <ac:picMkLst>
            <pc:docMk/>
            <pc:sldMk cId="3930928597" sldId="330"/>
            <ac:picMk id="7" creationId="{9FDE3EB1-6F0B-A976-CE2F-53FB1F0B7F04}"/>
          </ac:picMkLst>
        </pc:picChg>
        <pc:picChg chg="add mod">
          <ac:chgData name="Matteo Valoncini" userId="f0ee0fd4-605b-4b49-8e07-83b217a1235d" providerId="ADAL" clId="{7D01A457-19F5-45A6-9758-E78DE98F104B}" dt="2024-03-05T11:00:29.212" v="1690" actId="1076"/>
          <ac:picMkLst>
            <pc:docMk/>
            <pc:sldMk cId="3930928597" sldId="330"/>
            <ac:picMk id="10" creationId="{3A6AFCBB-0B28-4937-F68C-113A70384A1C}"/>
          </ac:picMkLst>
        </pc:picChg>
      </pc:sldChg>
      <pc:sldChg chg="del">
        <pc:chgData name="Matteo Valoncini" userId="f0ee0fd4-605b-4b49-8e07-83b217a1235d" providerId="ADAL" clId="{7D01A457-19F5-45A6-9758-E78DE98F104B}" dt="2024-02-26T13:47:50.173" v="349" actId="47"/>
        <pc:sldMkLst>
          <pc:docMk/>
          <pc:sldMk cId="928789079" sldId="331"/>
        </pc:sldMkLst>
      </pc:sldChg>
      <pc:sldChg chg="addSp delSp modSp add mod ord">
        <pc:chgData name="Matteo Valoncini" userId="f0ee0fd4-605b-4b49-8e07-83b217a1235d" providerId="ADAL" clId="{7D01A457-19F5-45A6-9758-E78DE98F104B}" dt="2024-03-05T13:34:27.202" v="1821" actId="6549"/>
        <pc:sldMkLst>
          <pc:docMk/>
          <pc:sldMk cId="1513788306" sldId="331"/>
        </pc:sldMkLst>
        <pc:spChg chg="add mod">
          <ac:chgData name="Matteo Valoncini" userId="f0ee0fd4-605b-4b49-8e07-83b217a1235d" providerId="ADAL" clId="{7D01A457-19F5-45A6-9758-E78DE98F104B}" dt="2024-03-05T13:34:27.202" v="1821" actId="6549"/>
          <ac:spMkLst>
            <pc:docMk/>
            <pc:sldMk cId="1513788306" sldId="331"/>
            <ac:spMk id="2" creationId="{B16BA04A-F5CD-8AE4-3AA1-81418812A477}"/>
          </ac:spMkLst>
        </pc:spChg>
        <pc:spChg chg="mod">
          <ac:chgData name="Matteo Valoncini" userId="f0ee0fd4-605b-4b49-8e07-83b217a1235d" providerId="ADAL" clId="{7D01A457-19F5-45A6-9758-E78DE98F104B}" dt="2024-03-04T17:56:23.438" v="1083" actId="20577"/>
          <ac:spMkLst>
            <pc:docMk/>
            <pc:sldMk cId="1513788306" sldId="331"/>
            <ac:spMk id="356" creationId="{243B9BFF-71B7-5D6A-B7F1-0D0DF24A8485}"/>
          </ac:spMkLst>
        </pc:spChg>
        <pc:graphicFrameChg chg="del modGraphic">
          <ac:chgData name="Matteo Valoncini" userId="f0ee0fd4-605b-4b49-8e07-83b217a1235d" providerId="ADAL" clId="{7D01A457-19F5-45A6-9758-E78DE98F104B}" dt="2024-03-04T07:40:08.913" v="600" actId="478"/>
          <ac:graphicFrameMkLst>
            <pc:docMk/>
            <pc:sldMk cId="1513788306" sldId="331"/>
            <ac:graphicFrameMk id="7" creationId="{630F25C3-5006-132B-8E0D-5F72575CFA10}"/>
          </ac:graphicFrameMkLst>
        </pc:graphicFrameChg>
      </pc:sldChg>
      <pc:sldChg chg="add del">
        <pc:chgData name="Matteo Valoncini" userId="f0ee0fd4-605b-4b49-8e07-83b217a1235d" providerId="ADAL" clId="{7D01A457-19F5-45A6-9758-E78DE98F104B}" dt="2024-02-26T14:09:57.049" v="510" actId="47"/>
        <pc:sldMkLst>
          <pc:docMk/>
          <pc:sldMk cId="2098555442" sldId="331"/>
        </pc:sldMkLst>
      </pc:sldChg>
      <pc:sldChg chg="addSp delSp modSp add mod ord">
        <pc:chgData name="Matteo Valoncini" userId="f0ee0fd4-605b-4b49-8e07-83b217a1235d" providerId="ADAL" clId="{7D01A457-19F5-45A6-9758-E78DE98F104B}" dt="2024-03-05T09:26:58.561" v="1569" actId="113"/>
        <pc:sldMkLst>
          <pc:docMk/>
          <pc:sldMk cId="2173114267" sldId="332"/>
        </pc:sldMkLst>
        <pc:spChg chg="add del mod">
          <ac:chgData name="Matteo Valoncini" userId="f0ee0fd4-605b-4b49-8e07-83b217a1235d" providerId="ADAL" clId="{7D01A457-19F5-45A6-9758-E78DE98F104B}" dt="2024-03-04T07:40:43.451" v="662" actId="21"/>
          <ac:spMkLst>
            <pc:docMk/>
            <pc:sldMk cId="2173114267" sldId="332"/>
            <ac:spMk id="2" creationId="{7C8C6645-3519-57BA-2D76-596DD2EFAA41}"/>
          </ac:spMkLst>
        </pc:spChg>
        <pc:spChg chg="add del">
          <ac:chgData name="Matteo Valoncini" userId="f0ee0fd4-605b-4b49-8e07-83b217a1235d" providerId="ADAL" clId="{7D01A457-19F5-45A6-9758-E78DE98F104B}" dt="2024-03-05T09:18:01.022" v="1245" actId="22"/>
          <ac:spMkLst>
            <pc:docMk/>
            <pc:sldMk cId="2173114267" sldId="332"/>
            <ac:spMk id="4" creationId="{09B1836A-EB49-73AC-87BA-14DC9BEA8026}"/>
          </ac:spMkLst>
        </pc:spChg>
        <pc:spChg chg="add mod">
          <ac:chgData name="Matteo Valoncini" userId="f0ee0fd4-605b-4b49-8e07-83b217a1235d" providerId="ADAL" clId="{7D01A457-19F5-45A6-9758-E78DE98F104B}" dt="2024-03-05T09:26:58.561" v="1569" actId="113"/>
          <ac:spMkLst>
            <pc:docMk/>
            <pc:sldMk cId="2173114267" sldId="332"/>
            <ac:spMk id="5" creationId="{55AF5073-1952-30CD-1141-386462A2F2CF}"/>
          </ac:spMkLst>
        </pc:spChg>
        <pc:spChg chg="mod">
          <ac:chgData name="Matteo Valoncini" userId="f0ee0fd4-605b-4b49-8e07-83b217a1235d" providerId="ADAL" clId="{7D01A457-19F5-45A6-9758-E78DE98F104B}" dt="2024-03-04T18:10:56.450" v="1172" actId="20577"/>
          <ac:spMkLst>
            <pc:docMk/>
            <pc:sldMk cId="2173114267" sldId="332"/>
            <ac:spMk id="356" creationId="{65216C29-634C-03F1-4395-FD868D4F8423}"/>
          </ac:spMkLst>
        </pc:spChg>
        <pc:graphicFrameChg chg="add del mod modGraphic">
          <ac:chgData name="Matteo Valoncini" userId="f0ee0fd4-605b-4b49-8e07-83b217a1235d" providerId="ADAL" clId="{7D01A457-19F5-45A6-9758-E78DE98F104B}" dt="2024-03-05T09:17:55.115" v="1243" actId="478"/>
          <ac:graphicFrameMkLst>
            <pc:docMk/>
            <pc:sldMk cId="2173114267" sldId="332"/>
            <ac:graphicFrameMk id="3" creationId="{E7B2F610-953E-2200-C07C-F659084C3247}"/>
          </ac:graphicFrameMkLst>
        </pc:graphicFrameChg>
      </pc:sldChg>
      <pc:sldChg chg="del">
        <pc:chgData name="Matteo Valoncini" userId="f0ee0fd4-605b-4b49-8e07-83b217a1235d" providerId="ADAL" clId="{7D01A457-19F5-45A6-9758-E78DE98F104B}" dt="2024-02-26T13:47:50.173" v="349" actId="47"/>
        <pc:sldMkLst>
          <pc:docMk/>
          <pc:sldMk cId="3796968053" sldId="332"/>
        </pc:sldMkLst>
      </pc:sldChg>
      <pc:sldChg chg="addSp delSp modSp add mod">
        <pc:chgData name="Matteo Valoncini" userId="f0ee0fd4-605b-4b49-8e07-83b217a1235d" providerId="ADAL" clId="{7D01A457-19F5-45A6-9758-E78DE98F104B}" dt="2024-03-05T09:38:40.275" v="1603" actId="113"/>
        <pc:sldMkLst>
          <pc:docMk/>
          <pc:sldMk cId="1470989927" sldId="333"/>
        </pc:sldMkLst>
        <pc:spChg chg="add mod">
          <ac:chgData name="Matteo Valoncini" userId="f0ee0fd4-605b-4b49-8e07-83b217a1235d" providerId="ADAL" clId="{7D01A457-19F5-45A6-9758-E78DE98F104B}" dt="2024-03-05T09:38:40.275" v="1603" actId="113"/>
          <ac:spMkLst>
            <pc:docMk/>
            <pc:sldMk cId="1470989927" sldId="333"/>
            <ac:spMk id="6" creationId="{C6729CEF-BC27-0A2D-0656-C8A3E4F179E1}"/>
          </ac:spMkLst>
        </pc:spChg>
        <pc:spChg chg="del mod">
          <ac:chgData name="Matteo Valoncini" userId="f0ee0fd4-605b-4b49-8e07-83b217a1235d" providerId="ADAL" clId="{7D01A457-19F5-45A6-9758-E78DE98F104B}" dt="2024-03-05T09:31:44.556" v="1576" actId="478"/>
          <ac:spMkLst>
            <pc:docMk/>
            <pc:sldMk cId="1470989927" sldId="333"/>
            <ac:spMk id="356" creationId="{476E7CAF-AECB-5C7A-52CE-58F6C9B3EA0D}"/>
          </ac:spMkLst>
        </pc:spChg>
        <pc:picChg chg="del">
          <ac:chgData name="Matteo Valoncini" userId="f0ee0fd4-605b-4b49-8e07-83b217a1235d" providerId="ADAL" clId="{7D01A457-19F5-45A6-9758-E78DE98F104B}" dt="2024-03-04T19:24:04.616" v="1209" actId="21"/>
          <ac:picMkLst>
            <pc:docMk/>
            <pc:sldMk cId="1470989927" sldId="333"/>
            <ac:picMk id="3" creationId="{2B52FEFB-3405-EF75-FA97-CCDB880910F7}"/>
          </ac:picMkLst>
        </pc:picChg>
        <pc:picChg chg="add mod">
          <ac:chgData name="Matteo Valoncini" userId="f0ee0fd4-605b-4b49-8e07-83b217a1235d" providerId="ADAL" clId="{7D01A457-19F5-45A6-9758-E78DE98F104B}" dt="2024-03-05T09:36:53.954" v="1579" actId="1076"/>
          <ac:picMkLst>
            <pc:docMk/>
            <pc:sldMk cId="1470989927" sldId="333"/>
            <ac:picMk id="3" creationId="{3E4927BC-DD84-D32F-BEF9-C827718AC763}"/>
          </ac:picMkLst>
        </pc:picChg>
        <pc:picChg chg="add mod">
          <ac:chgData name="Matteo Valoncini" userId="f0ee0fd4-605b-4b49-8e07-83b217a1235d" providerId="ADAL" clId="{7D01A457-19F5-45A6-9758-E78DE98F104B}" dt="2024-03-05T09:37:41.694" v="1591" actId="14861"/>
          <ac:picMkLst>
            <pc:docMk/>
            <pc:sldMk cId="1470989927" sldId="333"/>
            <ac:picMk id="4" creationId="{113A0AA7-5F4F-1DEB-AC8C-D150CFDA8717}"/>
          </ac:picMkLst>
        </pc:picChg>
      </pc:sldChg>
      <pc:sldChg chg="del">
        <pc:chgData name="Matteo Valoncini" userId="f0ee0fd4-605b-4b49-8e07-83b217a1235d" providerId="ADAL" clId="{7D01A457-19F5-45A6-9758-E78DE98F104B}" dt="2024-02-26T13:47:50.173" v="349" actId="47"/>
        <pc:sldMkLst>
          <pc:docMk/>
          <pc:sldMk cId="3331779636" sldId="333"/>
        </pc:sldMkLst>
      </pc:sldChg>
      <pc:sldChg chg="addSp delSp modSp new mod ord">
        <pc:chgData name="Matteo Valoncini" userId="f0ee0fd4-605b-4b49-8e07-83b217a1235d" providerId="ADAL" clId="{7D01A457-19F5-45A6-9758-E78DE98F104B}" dt="2024-03-05T09:29:58.155" v="1573"/>
        <pc:sldMkLst>
          <pc:docMk/>
          <pc:sldMk cId="492550660" sldId="334"/>
        </pc:sldMkLst>
        <pc:spChg chg="del">
          <ac:chgData name="Matteo Valoncini" userId="f0ee0fd4-605b-4b49-8e07-83b217a1235d" providerId="ADAL" clId="{7D01A457-19F5-45A6-9758-E78DE98F104B}" dt="2024-03-04T17:55:53.047" v="1053"/>
          <ac:spMkLst>
            <pc:docMk/>
            <pc:sldMk cId="492550660" sldId="334"/>
            <ac:spMk id="2" creationId="{CDC32B8F-BB83-1DC3-8109-947FEFCFE860}"/>
          </ac:spMkLst>
        </pc:spChg>
        <pc:spChg chg="del">
          <ac:chgData name="Matteo Valoncini" userId="f0ee0fd4-605b-4b49-8e07-83b217a1235d" providerId="ADAL" clId="{7D01A457-19F5-45A6-9758-E78DE98F104B}" dt="2024-03-04T17:58:30.389" v="1129" actId="478"/>
          <ac:spMkLst>
            <pc:docMk/>
            <pc:sldMk cId="492550660" sldId="334"/>
            <ac:spMk id="3" creationId="{C364D744-2E25-2535-4D8D-91A9E5F5CD29}"/>
          </ac:spMkLst>
        </pc:spChg>
        <pc:spChg chg="add mod">
          <ac:chgData name="Matteo Valoncini" userId="f0ee0fd4-605b-4b49-8e07-83b217a1235d" providerId="ADAL" clId="{7D01A457-19F5-45A6-9758-E78DE98F104B}" dt="2024-03-04T17:56:55.588" v="1125" actId="20577"/>
          <ac:spMkLst>
            <pc:docMk/>
            <pc:sldMk cId="492550660" sldId="334"/>
            <ac:spMk id="4" creationId="{825E377C-514F-2FF8-6F41-EB2C91734C79}"/>
          </ac:spMkLst>
        </pc:spChg>
        <pc:spChg chg="add mod">
          <ac:chgData name="Matteo Valoncini" userId="f0ee0fd4-605b-4b49-8e07-83b217a1235d" providerId="ADAL" clId="{7D01A457-19F5-45A6-9758-E78DE98F104B}" dt="2024-03-04T18:01:01.259" v="1168" actId="122"/>
          <ac:spMkLst>
            <pc:docMk/>
            <pc:sldMk cId="492550660" sldId="334"/>
            <ac:spMk id="9" creationId="{306F3048-A5A7-7BB0-067F-808C39FC8EB0}"/>
          </ac:spMkLst>
        </pc:spChg>
        <pc:picChg chg="add del mod">
          <ac:chgData name="Matteo Valoncini" userId="f0ee0fd4-605b-4b49-8e07-83b217a1235d" providerId="ADAL" clId="{7D01A457-19F5-45A6-9758-E78DE98F104B}" dt="2024-03-04T17:59:08.252" v="1130" actId="478"/>
          <ac:picMkLst>
            <pc:docMk/>
            <pc:sldMk cId="492550660" sldId="334"/>
            <ac:picMk id="5" creationId="{6CE5B589-34D0-AF50-9539-A18931CA0E20}"/>
          </ac:picMkLst>
        </pc:picChg>
        <pc:picChg chg="add mod modCrop">
          <ac:chgData name="Matteo Valoncini" userId="f0ee0fd4-605b-4b49-8e07-83b217a1235d" providerId="ADAL" clId="{7D01A457-19F5-45A6-9758-E78DE98F104B}" dt="2024-03-04T18:01:07.883" v="1170" actId="1076"/>
          <ac:picMkLst>
            <pc:docMk/>
            <pc:sldMk cId="492550660" sldId="334"/>
            <ac:picMk id="7" creationId="{EF30E0A5-9DBA-F97C-76E5-863A7B3D2078}"/>
          </ac:picMkLst>
        </pc:picChg>
      </pc:sldChg>
      <pc:sldChg chg="modSp add del mod">
        <pc:chgData name="Matteo Valoncini" userId="f0ee0fd4-605b-4b49-8e07-83b217a1235d" providerId="ADAL" clId="{7D01A457-19F5-45A6-9758-E78DE98F104B}" dt="2024-03-05T10:50:09.869" v="1649" actId="47"/>
        <pc:sldMkLst>
          <pc:docMk/>
          <pc:sldMk cId="1832029664" sldId="335"/>
        </pc:sldMkLst>
        <pc:spChg chg="mod">
          <ac:chgData name="Matteo Valoncini" userId="f0ee0fd4-605b-4b49-8e07-83b217a1235d" providerId="ADAL" clId="{7D01A457-19F5-45A6-9758-E78DE98F104B}" dt="2024-03-05T10:50:08.437" v="1648" actId="20577"/>
          <ac:spMkLst>
            <pc:docMk/>
            <pc:sldMk cId="1832029664" sldId="335"/>
            <ac:spMk id="4" creationId="{98629ADE-D1D2-8470-DC85-62F2650F443A}"/>
          </ac:spMkLst>
        </pc:spChg>
      </pc:sldChg>
      <pc:sldChg chg="modSp add del mod">
        <pc:chgData name="Matteo Valoncini" userId="f0ee0fd4-605b-4b49-8e07-83b217a1235d" providerId="ADAL" clId="{7D01A457-19F5-45A6-9758-E78DE98F104B}" dt="2024-03-05T11:07:23.663" v="1700" actId="47"/>
        <pc:sldMkLst>
          <pc:docMk/>
          <pc:sldMk cId="2233454642" sldId="335"/>
        </pc:sldMkLst>
        <pc:spChg chg="mod">
          <ac:chgData name="Matteo Valoncini" userId="f0ee0fd4-605b-4b49-8e07-83b217a1235d" providerId="ADAL" clId="{7D01A457-19F5-45A6-9758-E78DE98F104B}" dt="2024-03-05T11:01:08.989" v="1699" actId="113"/>
          <ac:spMkLst>
            <pc:docMk/>
            <pc:sldMk cId="2233454642" sldId="335"/>
            <ac:spMk id="4" creationId="{00B97298-5918-DCE0-9982-90A4A4EAC995}"/>
          </ac:spMkLst>
        </pc:spChg>
      </pc:sldChg>
      <pc:sldChg chg="del">
        <pc:chgData name="Matteo Valoncini" userId="f0ee0fd4-605b-4b49-8e07-83b217a1235d" providerId="ADAL" clId="{7D01A457-19F5-45A6-9758-E78DE98F104B}" dt="2024-02-26T13:47:50.173" v="349" actId="47"/>
        <pc:sldMkLst>
          <pc:docMk/>
          <pc:sldMk cId="2614110832" sldId="335"/>
        </pc:sldMkLst>
      </pc:sldChg>
      <pc:sldChg chg="add del">
        <pc:chgData name="Matteo Valoncini" userId="f0ee0fd4-605b-4b49-8e07-83b217a1235d" providerId="ADAL" clId="{7D01A457-19F5-45A6-9758-E78DE98F104B}" dt="2024-03-05T10:50:01.901" v="1645"/>
        <pc:sldMkLst>
          <pc:docMk/>
          <pc:sldMk cId="101251038" sldId="336"/>
        </pc:sldMkLst>
      </pc:sldChg>
      <pc:sldChg chg="modSp add mod ord">
        <pc:chgData name="Matteo Valoncini" userId="f0ee0fd4-605b-4b49-8e07-83b217a1235d" providerId="ADAL" clId="{7D01A457-19F5-45A6-9758-E78DE98F104B}" dt="2024-03-05T10:50:32.645" v="1660" actId="20577"/>
        <pc:sldMkLst>
          <pc:docMk/>
          <pc:sldMk cId="3132115175" sldId="336"/>
        </pc:sldMkLst>
        <pc:spChg chg="mod">
          <ac:chgData name="Matteo Valoncini" userId="f0ee0fd4-605b-4b49-8e07-83b217a1235d" providerId="ADAL" clId="{7D01A457-19F5-45A6-9758-E78DE98F104B}" dt="2024-03-05T10:50:32.645" v="1660" actId="20577"/>
          <ac:spMkLst>
            <pc:docMk/>
            <pc:sldMk cId="3132115175" sldId="336"/>
            <ac:spMk id="170" creationId="{009C787A-6479-68AE-2C8C-3F5CB8836858}"/>
          </ac:spMkLst>
        </pc:spChg>
      </pc:sldChg>
      <pc:sldChg chg="del">
        <pc:chgData name="Matteo Valoncini" userId="f0ee0fd4-605b-4b49-8e07-83b217a1235d" providerId="ADAL" clId="{7D01A457-19F5-45A6-9758-E78DE98F104B}" dt="2024-02-26T13:47:50.173" v="349" actId="47"/>
        <pc:sldMkLst>
          <pc:docMk/>
          <pc:sldMk cId="3497240460" sldId="336"/>
        </pc:sldMkLst>
      </pc:sldChg>
      <pc:sldChg chg="add del setBg">
        <pc:chgData name="Matteo Valoncini" userId="f0ee0fd4-605b-4b49-8e07-83b217a1235d" providerId="ADAL" clId="{7D01A457-19F5-45A6-9758-E78DE98F104B}" dt="2024-03-05T10:50:07.903" v="1647"/>
        <pc:sldMkLst>
          <pc:docMk/>
          <pc:sldMk cId="3575014191" sldId="336"/>
        </pc:sldMkLst>
      </pc:sldChg>
      <pc:sldChg chg="delSp modSp add mod">
        <pc:chgData name="Matteo Valoncini" userId="f0ee0fd4-605b-4b49-8e07-83b217a1235d" providerId="ADAL" clId="{7D01A457-19F5-45A6-9758-E78DE98F104B}" dt="2024-03-05T13:33:37.925" v="1817" actId="1076"/>
        <pc:sldMkLst>
          <pc:docMk/>
          <pc:sldMk cId="1236957724" sldId="337"/>
        </pc:sldMkLst>
        <pc:spChg chg="mod">
          <ac:chgData name="Matteo Valoncini" userId="f0ee0fd4-605b-4b49-8e07-83b217a1235d" providerId="ADAL" clId="{7D01A457-19F5-45A6-9758-E78DE98F104B}" dt="2024-03-05T13:33:37.925" v="1817" actId="1076"/>
          <ac:spMkLst>
            <pc:docMk/>
            <pc:sldMk cId="1236957724" sldId="337"/>
            <ac:spMk id="4" creationId="{98D79C0A-D412-E5BC-B2B3-78E155690805}"/>
          </ac:spMkLst>
        </pc:spChg>
        <pc:spChg chg="mod">
          <ac:chgData name="Matteo Valoncini" userId="f0ee0fd4-605b-4b49-8e07-83b217a1235d" providerId="ADAL" clId="{7D01A457-19F5-45A6-9758-E78DE98F104B}" dt="2024-03-05T13:32:56.521" v="1713" actId="6549"/>
          <ac:spMkLst>
            <pc:docMk/>
            <pc:sldMk cId="1236957724" sldId="337"/>
            <ac:spMk id="8" creationId="{44FBF383-311E-A323-6706-77C1F35A0AC8}"/>
          </ac:spMkLst>
        </pc:spChg>
        <pc:picChg chg="del">
          <ac:chgData name="Matteo Valoncini" userId="f0ee0fd4-605b-4b49-8e07-83b217a1235d" providerId="ADAL" clId="{7D01A457-19F5-45A6-9758-E78DE98F104B}" dt="2024-03-05T13:32:57.973" v="1714" actId="478"/>
          <ac:picMkLst>
            <pc:docMk/>
            <pc:sldMk cId="1236957724" sldId="337"/>
            <ac:picMk id="10" creationId="{5C22E83E-678A-5653-2E12-FCC9CABE7251}"/>
          </ac:picMkLst>
        </pc:picChg>
      </pc:sldChg>
    </pc:docChg>
  </pc:docChgLst>
  <pc:docChgLst>
    <pc:chgData name="Matteo Valoncini" userId="f0ee0fd4-605b-4b49-8e07-83b217a1235d" providerId="ADAL" clId="{D48EBB8A-8A06-4B90-B56F-C15AF95E868D}"/>
    <pc:docChg chg="undo custSel modSld">
      <pc:chgData name="Matteo Valoncini" userId="f0ee0fd4-605b-4b49-8e07-83b217a1235d" providerId="ADAL" clId="{D48EBB8A-8A06-4B90-B56F-C15AF95E868D}" dt="2023-11-15T14:41:35.738" v="121" actId="20577"/>
      <pc:docMkLst>
        <pc:docMk/>
      </pc:docMkLst>
      <pc:sldChg chg="modSp mod">
        <pc:chgData name="Matteo Valoncini" userId="f0ee0fd4-605b-4b49-8e07-83b217a1235d" providerId="ADAL" clId="{D48EBB8A-8A06-4B90-B56F-C15AF95E868D}" dt="2023-11-14T15:25:12.245" v="30" actId="20577"/>
        <pc:sldMkLst>
          <pc:docMk/>
          <pc:sldMk cId="0" sldId="256"/>
        </pc:sldMkLst>
        <pc:spChg chg="mod">
          <ac:chgData name="Matteo Valoncini" userId="f0ee0fd4-605b-4b49-8e07-83b217a1235d" providerId="ADAL" clId="{D48EBB8A-8A06-4B90-B56F-C15AF95E868D}" dt="2023-11-14T15:25:12.245" v="30" actId="20577"/>
          <ac:spMkLst>
            <pc:docMk/>
            <pc:sldMk cId="0" sldId="256"/>
            <ac:spMk id="170" creationId="{00000000-0000-0000-0000-000000000000}"/>
          </ac:spMkLst>
        </pc:spChg>
      </pc:sldChg>
      <pc:sldChg chg="modSp mod">
        <pc:chgData name="Matteo Valoncini" userId="f0ee0fd4-605b-4b49-8e07-83b217a1235d" providerId="ADAL" clId="{D48EBB8A-8A06-4B90-B56F-C15AF95E868D}" dt="2023-11-14T18:14:15.061" v="104" actId="2085"/>
        <pc:sldMkLst>
          <pc:docMk/>
          <pc:sldMk cId="0" sldId="285"/>
        </pc:sldMkLst>
        <pc:spChg chg="mod">
          <ac:chgData name="Matteo Valoncini" userId="f0ee0fd4-605b-4b49-8e07-83b217a1235d" providerId="ADAL" clId="{D48EBB8A-8A06-4B90-B56F-C15AF95E868D}" dt="2023-11-14T18:14:15.061" v="104" actId="2085"/>
          <ac:spMkLst>
            <pc:docMk/>
            <pc:sldMk cId="0" sldId="285"/>
            <ac:spMk id="6" creationId="{EE5C632D-EEDB-5F87-B363-CCD8282B8F87}"/>
          </ac:spMkLst>
        </pc:spChg>
        <pc:spChg chg="mod">
          <ac:chgData name="Matteo Valoncini" userId="f0ee0fd4-605b-4b49-8e07-83b217a1235d" providerId="ADAL" clId="{D48EBB8A-8A06-4B90-B56F-C15AF95E868D}" dt="2023-11-14T18:13:29.315" v="99" actId="1076"/>
          <ac:spMkLst>
            <pc:docMk/>
            <pc:sldMk cId="0" sldId="285"/>
            <ac:spMk id="7" creationId="{D034A4AF-595B-7E24-34C0-18174FE37BA6}"/>
          </ac:spMkLst>
        </pc:spChg>
        <pc:spChg chg="mod">
          <ac:chgData name="Matteo Valoncini" userId="f0ee0fd4-605b-4b49-8e07-83b217a1235d" providerId="ADAL" clId="{D48EBB8A-8A06-4B90-B56F-C15AF95E868D}" dt="2023-11-14T18:13:32.504" v="100" actId="1076"/>
          <ac:spMkLst>
            <pc:docMk/>
            <pc:sldMk cId="0" sldId="285"/>
            <ac:spMk id="12" creationId="{38CE2E6D-19AA-8A8A-216B-1C5C69FF5960}"/>
          </ac:spMkLst>
        </pc:spChg>
        <pc:picChg chg="mod">
          <ac:chgData name="Matteo Valoncini" userId="f0ee0fd4-605b-4b49-8e07-83b217a1235d" providerId="ADAL" clId="{D48EBB8A-8A06-4B90-B56F-C15AF95E868D}" dt="2023-11-14T18:14:03.434" v="103" actId="1582"/>
          <ac:picMkLst>
            <pc:docMk/>
            <pc:sldMk cId="0" sldId="285"/>
            <ac:picMk id="4" creationId="{28AC8078-F664-F227-05BC-8966EF9BD958}"/>
          </ac:picMkLst>
        </pc:picChg>
        <pc:picChg chg="mod">
          <ac:chgData name="Matteo Valoncini" userId="f0ee0fd4-605b-4b49-8e07-83b217a1235d" providerId="ADAL" clId="{D48EBB8A-8A06-4B90-B56F-C15AF95E868D}" dt="2023-11-14T18:13:29.315" v="99" actId="1076"/>
          <ac:picMkLst>
            <pc:docMk/>
            <pc:sldMk cId="0" sldId="285"/>
            <ac:picMk id="5" creationId="{4B808F53-240D-1F65-9AB1-A4E22C3104AB}"/>
          </ac:picMkLst>
        </pc:picChg>
        <pc:picChg chg="mod">
          <ac:chgData name="Matteo Valoncini" userId="f0ee0fd4-605b-4b49-8e07-83b217a1235d" providerId="ADAL" clId="{D48EBB8A-8A06-4B90-B56F-C15AF95E868D}" dt="2023-11-14T18:13:32.504" v="100" actId="1076"/>
          <ac:picMkLst>
            <pc:docMk/>
            <pc:sldMk cId="0" sldId="285"/>
            <ac:picMk id="11" creationId="{94B3652D-957A-D73B-345F-D3332B71F6D2}"/>
          </ac:picMkLst>
        </pc:picChg>
      </pc:sldChg>
      <pc:sldChg chg="modSp mod modAnim">
        <pc:chgData name="Matteo Valoncini" userId="f0ee0fd4-605b-4b49-8e07-83b217a1235d" providerId="ADAL" clId="{D48EBB8A-8A06-4B90-B56F-C15AF95E868D}" dt="2023-11-15T14:41:35.738" v="121" actId="20577"/>
        <pc:sldMkLst>
          <pc:docMk/>
          <pc:sldMk cId="2382242456" sldId="324"/>
        </pc:sldMkLst>
        <pc:spChg chg="mod">
          <ac:chgData name="Matteo Valoncini" userId="f0ee0fd4-605b-4b49-8e07-83b217a1235d" providerId="ADAL" clId="{D48EBB8A-8A06-4B90-B56F-C15AF95E868D}" dt="2023-11-14T18:14:53.536" v="110" actId="1076"/>
          <ac:spMkLst>
            <pc:docMk/>
            <pc:sldMk cId="2382242456" sldId="324"/>
            <ac:spMk id="17" creationId="{BD15483B-AB64-FB6C-D92A-DCFE70EFE124}"/>
          </ac:spMkLst>
        </pc:spChg>
        <pc:spChg chg="mod">
          <ac:chgData name="Matteo Valoncini" userId="f0ee0fd4-605b-4b49-8e07-83b217a1235d" providerId="ADAL" clId="{D48EBB8A-8A06-4B90-B56F-C15AF95E868D}" dt="2023-11-14T18:14:53.536" v="110" actId="1076"/>
          <ac:spMkLst>
            <pc:docMk/>
            <pc:sldMk cId="2382242456" sldId="324"/>
            <ac:spMk id="18" creationId="{1A08D579-52AB-7E4D-5535-9A2ED0CD47AB}"/>
          </ac:spMkLst>
        </pc:spChg>
        <pc:spChg chg="mod">
          <ac:chgData name="Matteo Valoncini" userId="f0ee0fd4-605b-4b49-8e07-83b217a1235d" providerId="ADAL" clId="{D48EBB8A-8A06-4B90-B56F-C15AF95E868D}" dt="2023-11-15T14:41:35.738" v="121" actId="20577"/>
          <ac:spMkLst>
            <pc:docMk/>
            <pc:sldMk cId="2382242456" sldId="324"/>
            <ac:spMk id="371" creationId="{2AF05B0B-7101-71DE-F352-33E25302BE95}"/>
          </ac:spMkLst>
        </pc:spChg>
        <pc:spChg chg="mod">
          <ac:chgData name="Matteo Valoncini" userId="f0ee0fd4-605b-4b49-8e07-83b217a1235d" providerId="ADAL" clId="{D48EBB8A-8A06-4B90-B56F-C15AF95E868D}" dt="2023-11-14T18:11:24.552" v="97" actId="1076"/>
          <ac:spMkLst>
            <pc:docMk/>
            <pc:sldMk cId="2382242456" sldId="324"/>
            <ac:spMk id="380" creationId="{FA55477F-2DEC-9916-D0AF-005787A2127C}"/>
          </ac:spMkLst>
        </pc:spChg>
        <pc:spChg chg="mod">
          <ac:chgData name="Matteo Valoncini" userId="f0ee0fd4-605b-4b49-8e07-83b217a1235d" providerId="ADAL" clId="{D48EBB8A-8A06-4B90-B56F-C15AF95E868D}" dt="2023-11-14T18:15:20.318" v="111" actId="1076"/>
          <ac:spMkLst>
            <pc:docMk/>
            <pc:sldMk cId="2382242456" sldId="324"/>
            <ac:spMk id="392" creationId="{BD103702-0AD0-1909-8874-9F5E21429A5D}"/>
          </ac:spMkLst>
        </pc:spChg>
        <pc:spChg chg="mod">
          <ac:chgData name="Matteo Valoncini" userId="f0ee0fd4-605b-4b49-8e07-83b217a1235d" providerId="ADAL" clId="{D48EBB8A-8A06-4B90-B56F-C15AF95E868D}" dt="2023-11-14T18:11:35.151" v="98" actId="14100"/>
          <ac:spMkLst>
            <pc:docMk/>
            <pc:sldMk cId="2382242456" sldId="324"/>
            <ac:spMk id="397" creationId="{E3A70B0A-3F81-FC92-22E0-9FDED10275DF}"/>
          </ac:spMkLst>
        </pc:spChg>
      </pc:sldChg>
      <pc:sldChg chg="addSp delSp modSp mod">
        <pc:chgData name="Matteo Valoncini" userId="f0ee0fd4-605b-4b49-8e07-83b217a1235d" providerId="ADAL" clId="{D48EBB8A-8A06-4B90-B56F-C15AF95E868D}" dt="2023-11-14T15:28:15.398" v="39" actId="478"/>
        <pc:sldMkLst>
          <pc:docMk/>
          <pc:sldMk cId="3796968053" sldId="332"/>
        </pc:sldMkLst>
        <pc:spChg chg="add del">
          <ac:chgData name="Matteo Valoncini" userId="f0ee0fd4-605b-4b49-8e07-83b217a1235d" providerId="ADAL" clId="{D48EBB8A-8A06-4B90-B56F-C15AF95E868D}" dt="2023-11-14T15:28:15.398" v="39" actId="478"/>
          <ac:spMkLst>
            <pc:docMk/>
            <pc:sldMk cId="3796968053" sldId="332"/>
            <ac:spMk id="2" creationId="{737261A8-EFFE-2CCA-9598-562EDCAF7857}"/>
          </ac:spMkLst>
        </pc:spChg>
        <pc:spChg chg="add mod">
          <ac:chgData name="Matteo Valoncini" userId="f0ee0fd4-605b-4b49-8e07-83b217a1235d" providerId="ADAL" clId="{D48EBB8A-8A06-4B90-B56F-C15AF95E868D}" dt="2023-11-14T15:27:53.802" v="37" actId="1076"/>
          <ac:spMkLst>
            <pc:docMk/>
            <pc:sldMk cId="3796968053" sldId="332"/>
            <ac:spMk id="3" creationId="{BA8413C1-A52B-5CE6-5357-139A76E19527}"/>
          </ac:spMkLst>
        </pc:spChg>
        <pc:spChg chg="mod">
          <ac:chgData name="Matteo Valoncini" userId="f0ee0fd4-605b-4b49-8e07-83b217a1235d" providerId="ADAL" clId="{D48EBB8A-8A06-4B90-B56F-C15AF95E868D}" dt="2023-11-14T15:27:13.281" v="32" actId="20577"/>
          <ac:spMkLst>
            <pc:docMk/>
            <pc:sldMk cId="3796968053" sldId="332"/>
            <ac:spMk id="10" creationId="{C81B74AE-17E6-3425-09C9-139F6DE2160F}"/>
          </ac:spMkLst>
        </pc:spChg>
      </pc:sldChg>
      <pc:sldChg chg="addSp delSp modSp mod">
        <pc:chgData name="Matteo Valoncini" userId="f0ee0fd4-605b-4b49-8e07-83b217a1235d" providerId="ADAL" clId="{D48EBB8A-8A06-4B90-B56F-C15AF95E868D}" dt="2023-11-14T15:36:21.948" v="89" actId="113"/>
        <pc:sldMkLst>
          <pc:docMk/>
          <pc:sldMk cId="3331779636" sldId="333"/>
        </pc:sldMkLst>
        <pc:spChg chg="mod">
          <ac:chgData name="Matteo Valoncini" userId="f0ee0fd4-605b-4b49-8e07-83b217a1235d" providerId="ADAL" clId="{D48EBB8A-8A06-4B90-B56F-C15AF95E868D}" dt="2023-11-14T15:36:21.948" v="89" actId="113"/>
          <ac:spMkLst>
            <pc:docMk/>
            <pc:sldMk cId="3331779636" sldId="333"/>
            <ac:spMk id="23" creationId="{58F53C0B-7D5C-9C8A-4731-BF21C7C54359}"/>
          </ac:spMkLst>
        </pc:spChg>
        <pc:spChg chg="mod">
          <ac:chgData name="Matteo Valoncini" userId="f0ee0fd4-605b-4b49-8e07-83b217a1235d" providerId="ADAL" clId="{D48EBB8A-8A06-4B90-B56F-C15AF95E868D}" dt="2023-11-14T15:30:58.701" v="86" actId="692"/>
          <ac:spMkLst>
            <pc:docMk/>
            <pc:sldMk cId="3331779636" sldId="333"/>
            <ac:spMk id="56" creationId="{C53322AB-F26F-261C-6131-353F49B86128}"/>
          </ac:spMkLst>
        </pc:spChg>
        <pc:picChg chg="add mod">
          <ac:chgData name="Matteo Valoncini" userId="f0ee0fd4-605b-4b49-8e07-83b217a1235d" providerId="ADAL" clId="{D48EBB8A-8A06-4B90-B56F-C15AF95E868D}" dt="2023-11-14T15:29:50.556" v="60" actId="1076"/>
          <ac:picMkLst>
            <pc:docMk/>
            <pc:sldMk cId="3331779636" sldId="333"/>
            <ac:picMk id="5" creationId="{41019313-A586-9057-D037-A46FC8331BA9}"/>
          </ac:picMkLst>
        </pc:picChg>
        <pc:picChg chg="mod">
          <ac:chgData name="Matteo Valoncini" userId="f0ee0fd4-605b-4b49-8e07-83b217a1235d" providerId="ADAL" clId="{D48EBB8A-8A06-4B90-B56F-C15AF95E868D}" dt="2023-11-14T15:29:55.544" v="61" actId="1076"/>
          <ac:picMkLst>
            <pc:docMk/>
            <pc:sldMk cId="3331779636" sldId="333"/>
            <ac:picMk id="8" creationId="{FBCEE933-F627-3340-5A66-73E30146A60C}"/>
          </ac:picMkLst>
        </pc:picChg>
        <pc:picChg chg="del">
          <ac:chgData name="Matteo Valoncini" userId="f0ee0fd4-605b-4b49-8e07-83b217a1235d" providerId="ADAL" clId="{D48EBB8A-8A06-4B90-B56F-C15AF95E868D}" dt="2023-11-14T15:28:18.830" v="40" actId="478"/>
          <ac:picMkLst>
            <pc:docMk/>
            <pc:sldMk cId="3331779636" sldId="333"/>
            <ac:picMk id="10" creationId="{AA9CD247-3824-F4D8-08BA-2D3A65754B9F}"/>
          </ac:picMkLst>
        </pc:picChg>
        <pc:cxnChg chg="del mod">
          <ac:chgData name="Matteo Valoncini" userId="f0ee0fd4-605b-4b49-8e07-83b217a1235d" providerId="ADAL" clId="{D48EBB8A-8A06-4B90-B56F-C15AF95E868D}" dt="2023-11-14T15:31:04.545" v="87" actId="478"/>
          <ac:cxnSpMkLst>
            <pc:docMk/>
            <pc:sldMk cId="3331779636" sldId="333"/>
            <ac:cxnSpMk id="3" creationId="{8AABAFD1-39C4-31F9-C003-7B2EB826E09C}"/>
          </ac:cxnSpMkLst>
        </pc:cxnChg>
        <pc:cxnChg chg="add del mod">
          <ac:chgData name="Matteo Valoncini" userId="f0ee0fd4-605b-4b49-8e07-83b217a1235d" providerId="ADAL" clId="{D48EBB8A-8A06-4B90-B56F-C15AF95E868D}" dt="2023-11-14T15:29:12.296" v="53" actId="478"/>
          <ac:cxnSpMkLst>
            <pc:docMk/>
            <pc:sldMk cId="3331779636" sldId="333"/>
            <ac:cxnSpMk id="6" creationId="{277D2F2A-BD07-E89D-8D7D-01120AC8BC04}"/>
          </ac:cxnSpMkLst>
        </pc:cxnChg>
      </pc:sldChg>
      <pc:sldChg chg="modSp mod modAnim">
        <pc:chgData name="Matteo Valoncini" userId="f0ee0fd4-605b-4b49-8e07-83b217a1235d" providerId="ADAL" clId="{D48EBB8A-8A06-4B90-B56F-C15AF95E868D}" dt="2023-11-14T18:49:19.903" v="117" actId="1076"/>
        <pc:sldMkLst>
          <pc:docMk/>
          <pc:sldMk cId="2614110832" sldId="335"/>
        </pc:sldMkLst>
        <pc:spChg chg="mod">
          <ac:chgData name="Matteo Valoncini" userId="f0ee0fd4-605b-4b49-8e07-83b217a1235d" providerId="ADAL" clId="{D48EBB8A-8A06-4B90-B56F-C15AF95E868D}" dt="2023-11-14T18:40:21.017" v="112" actId="1076"/>
          <ac:spMkLst>
            <pc:docMk/>
            <pc:sldMk cId="2614110832" sldId="335"/>
            <ac:spMk id="4" creationId="{0A7C23E4-C59F-CCEE-3A1E-B28A3A66AD4B}"/>
          </ac:spMkLst>
        </pc:spChg>
        <pc:spChg chg="mod">
          <ac:chgData name="Matteo Valoncini" userId="f0ee0fd4-605b-4b49-8e07-83b217a1235d" providerId="ADAL" clId="{D48EBB8A-8A06-4B90-B56F-C15AF95E868D}" dt="2023-11-14T18:49:19.903" v="117" actId="1076"/>
          <ac:spMkLst>
            <pc:docMk/>
            <pc:sldMk cId="2614110832" sldId="335"/>
            <ac:spMk id="26" creationId="{2768D3AE-665E-9CD3-933E-C663DD10C8DD}"/>
          </ac:spMkLst>
        </pc:spChg>
        <pc:spChg chg="mod">
          <ac:chgData name="Matteo Valoncini" userId="f0ee0fd4-605b-4b49-8e07-83b217a1235d" providerId="ADAL" clId="{D48EBB8A-8A06-4B90-B56F-C15AF95E868D}" dt="2023-11-14T18:49:19.903" v="117" actId="1076"/>
          <ac:spMkLst>
            <pc:docMk/>
            <pc:sldMk cId="2614110832" sldId="335"/>
            <ac:spMk id="27" creationId="{7E0A9543-EA7C-FCBA-B004-9FA8C2E5AEA2}"/>
          </ac:spMkLst>
        </pc:spChg>
      </pc:sldChg>
      <pc:sldChg chg="modSp mod">
        <pc:chgData name="Matteo Valoncini" userId="f0ee0fd4-605b-4b49-8e07-83b217a1235d" providerId="ADAL" clId="{D48EBB8A-8A06-4B90-B56F-C15AF95E868D}" dt="2023-11-14T15:55:10.784" v="96" actId="14100"/>
        <pc:sldMkLst>
          <pc:docMk/>
          <pc:sldMk cId="3497240460" sldId="336"/>
        </pc:sldMkLst>
        <pc:spChg chg="mod">
          <ac:chgData name="Matteo Valoncini" userId="f0ee0fd4-605b-4b49-8e07-83b217a1235d" providerId="ADAL" clId="{D48EBB8A-8A06-4B90-B56F-C15AF95E868D}" dt="2023-11-14T15:55:00.563" v="94" actId="1076"/>
          <ac:spMkLst>
            <pc:docMk/>
            <pc:sldMk cId="3497240460" sldId="336"/>
            <ac:spMk id="3" creationId="{04EEFD73-55C4-4CC9-005C-56F3E8D99BCB}"/>
          </ac:spMkLst>
        </pc:spChg>
        <pc:spChg chg="mod">
          <ac:chgData name="Matteo Valoncini" userId="f0ee0fd4-605b-4b49-8e07-83b217a1235d" providerId="ADAL" clId="{D48EBB8A-8A06-4B90-B56F-C15AF95E868D}" dt="2023-11-14T15:55:00.563" v="94" actId="1076"/>
          <ac:spMkLst>
            <pc:docMk/>
            <pc:sldMk cId="3497240460" sldId="336"/>
            <ac:spMk id="4" creationId="{B891C4C5-57B3-4CDA-96F1-068274AE647D}"/>
          </ac:spMkLst>
        </pc:spChg>
        <pc:spChg chg="mod">
          <ac:chgData name="Matteo Valoncini" userId="f0ee0fd4-605b-4b49-8e07-83b217a1235d" providerId="ADAL" clId="{D48EBB8A-8A06-4B90-B56F-C15AF95E868D}" dt="2023-11-14T15:54:36.901" v="91" actId="1076"/>
          <ac:spMkLst>
            <pc:docMk/>
            <pc:sldMk cId="3497240460" sldId="336"/>
            <ac:spMk id="9" creationId="{9F63C49C-1019-0F96-580A-721DC830083C}"/>
          </ac:spMkLst>
        </pc:spChg>
        <pc:spChg chg="mod">
          <ac:chgData name="Matteo Valoncini" userId="f0ee0fd4-605b-4b49-8e07-83b217a1235d" providerId="ADAL" clId="{D48EBB8A-8A06-4B90-B56F-C15AF95E868D}" dt="2023-11-14T15:54:36.901" v="91" actId="1076"/>
          <ac:spMkLst>
            <pc:docMk/>
            <pc:sldMk cId="3497240460" sldId="336"/>
            <ac:spMk id="11" creationId="{D417AA31-5771-45D2-0352-074A5096A5C3}"/>
          </ac:spMkLst>
        </pc:spChg>
        <pc:spChg chg="mod">
          <ac:chgData name="Matteo Valoncini" userId="f0ee0fd4-605b-4b49-8e07-83b217a1235d" providerId="ADAL" clId="{D48EBB8A-8A06-4B90-B56F-C15AF95E868D}" dt="2023-11-14T15:55:00.563" v="94" actId="1076"/>
          <ac:spMkLst>
            <pc:docMk/>
            <pc:sldMk cId="3497240460" sldId="336"/>
            <ac:spMk id="13" creationId="{B7052507-4B35-FCA1-55B1-3B120E6CF4B9}"/>
          </ac:spMkLst>
        </pc:spChg>
        <pc:spChg chg="mod">
          <ac:chgData name="Matteo Valoncini" userId="f0ee0fd4-605b-4b49-8e07-83b217a1235d" providerId="ADAL" clId="{D48EBB8A-8A06-4B90-B56F-C15AF95E868D}" dt="2023-11-14T15:55:00.563" v="94" actId="1076"/>
          <ac:spMkLst>
            <pc:docMk/>
            <pc:sldMk cId="3497240460" sldId="336"/>
            <ac:spMk id="15" creationId="{B1DDE071-6EBC-D5E9-D937-F3E6B32D319B}"/>
          </ac:spMkLst>
        </pc:spChg>
        <pc:spChg chg="mod">
          <ac:chgData name="Matteo Valoncini" userId="f0ee0fd4-605b-4b49-8e07-83b217a1235d" providerId="ADAL" clId="{D48EBB8A-8A06-4B90-B56F-C15AF95E868D}" dt="2023-11-14T15:55:00.563" v="94" actId="1076"/>
          <ac:spMkLst>
            <pc:docMk/>
            <pc:sldMk cId="3497240460" sldId="336"/>
            <ac:spMk id="17" creationId="{1999ABD8-4097-C451-E79C-53BA55E949A8}"/>
          </ac:spMkLst>
        </pc:spChg>
        <pc:spChg chg="mod">
          <ac:chgData name="Matteo Valoncini" userId="f0ee0fd4-605b-4b49-8e07-83b217a1235d" providerId="ADAL" clId="{D48EBB8A-8A06-4B90-B56F-C15AF95E868D}" dt="2023-11-14T15:55:00.563" v="94" actId="1076"/>
          <ac:spMkLst>
            <pc:docMk/>
            <pc:sldMk cId="3497240460" sldId="336"/>
            <ac:spMk id="18" creationId="{D1F58E29-5956-5507-A1B5-D594C95567B9}"/>
          </ac:spMkLst>
        </pc:spChg>
        <pc:spChg chg="mod">
          <ac:chgData name="Matteo Valoncini" userId="f0ee0fd4-605b-4b49-8e07-83b217a1235d" providerId="ADAL" clId="{D48EBB8A-8A06-4B90-B56F-C15AF95E868D}" dt="2023-11-14T15:55:00.563" v="94" actId="1076"/>
          <ac:spMkLst>
            <pc:docMk/>
            <pc:sldMk cId="3497240460" sldId="336"/>
            <ac:spMk id="20" creationId="{18B2703E-3A34-5AD9-0D98-1ABAFD42892B}"/>
          </ac:spMkLst>
        </pc:spChg>
        <pc:spChg chg="mod">
          <ac:chgData name="Matteo Valoncini" userId="f0ee0fd4-605b-4b49-8e07-83b217a1235d" providerId="ADAL" clId="{D48EBB8A-8A06-4B90-B56F-C15AF95E868D}" dt="2023-11-14T15:55:00.563" v="94" actId="1076"/>
          <ac:spMkLst>
            <pc:docMk/>
            <pc:sldMk cId="3497240460" sldId="336"/>
            <ac:spMk id="21" creationId="{830BF457-2AA3-07F7-FC8A-268AAEB701B7}"/>
          </ac:spMkLst>
        </pc:spChg>
        <pc:spChg chg="mod">
          <ac:chgData name="Matteo Valoncini" userId="f0ee0fd4-605b-4b49-8e07-83b217a1235d" providerId="ADAL" clId="{D48EBB8A-8A06-4B90-B56F-C15AF95E868D}" dt="2023-11-14T15:55:00.563" v="94" actId="1076"/>
          <ac:spMkLst>
            <pc:docMk/>
            <pc:sldMk cId="3497240460" sldId="336"/>
            <ac:spMk id="22" creationId="{513F310F-93F7-883A-1D46-186367F06D00}"/>
          </ac:spMkLst>
        </pc:spChg>
        <pc:spChg chg="mod">
          <ac:chgData name="Matteo Valoncini" userId="f0ee0fd4-605b-4b49-8e07-83b217a1235d" providerId="ADAL" clId="{D48EBB8A-8A06-4B90-B56F-C15AF95E868D}" dt="2023-11-14T15:55:00.563" v="94" actId="1076"/>
          <ac:spMkLst>
            <pc:docMk/>
            <pc:sldMk cId="3497240460" sldId="336"/>
            <ac:spMk id="23" creationId="{29A40621-E2B2-9022-82CF-0C13FF633FA8}"/>
          </ac:spMkLst>
        </pc:spChg>
        <pc:spChg chg="mod">
          <ac:chgData name="Matteo Valoncini" userId="f0ee0fd4-605b-4b49-8e07-83b217a1235d" providerId="ADAL" clId="{D48EBB8A-8A06-4B90-B56F-C15AF95E868D}" dt="2023-11-14T15:55:00.563" v="94" actId="1076"/>
          <ac:spMkLst>
            <pc:docMk/>
            <pc:sldMk cId="3497240460" sldId="336"/>
            <ac:spMk id="24" creationId="{73E6A17E-4234-D1A3-A183-94EB59F4195E}"/>
          </ac:spMkLst>
        </pc:spChg>
        <pc:spChg chg="mod">
          <ac:chgData name="Matteo Valoncini" userId="f0ee0fd4-605b-4b49-8e07-83b217a1235d" providerId="ADAL" clId="{D48EBB8A-8A06-4B90-B56F-C15AF95E868D}" dt="2023-11-14T15:55:00.563" v="94" actId="1076"/>
          <ac:spMkLst>
            <pc:docMk/>
            <pc:sldMk cId="3497240460" sldId="336"/>
            <ac:spMk id="25" creationId="{32D72A2A-D0D9-1D22-7D90-651BBA25AEFF}"/>
          </ac:spMkLst>
        </pc:spChg>
        <pc:spChg chg="mod">
          <ac:chgData name="Matteo Valoncini" userId="f0ee0fd4-605b-4b49-8e07-83b217a1235d" providerId="ADAL" clId="{D48EBB8A-8A06-4B90-B56F-C15AF95E868D}" dt="2023-11-14T15:55:00.563" v="94" actId="1076"/>
          <ac:spMkLst>
            <pc:docMk/>
            <pc:sldMk cId="3497240460" sldId="336"/>
            <ac:spMk id="26" creationId="{6248181D-A514-A28A-E7E4-0102F5037A3B}"/>
          </ac:spMkLst>
        </pc:spChg>
        <pc:spChg chg="mod">
          <ac:chgData name="Matteo Valoncini" userId="f0ee0fd4-605b-4b49-8e07-83b217a1235d" providerId="ADAL" clId="{D48EBB8A-8A06-4B90-B56F-C15AF95E868D}" dt="2023-11-14T15:55:00.563" v="94" actId="1076"/>
          <ac:spMkLst>
            <pc:docMk/>
            <pc:sldMk cId="3497240460" sldId="336"/>
            <ac:spMk id="27" creationId="{DC063F9E-9458-1CF6-89D2-50E5D72A5ED1}"/>
          </ac:spMkLst>
        </pc:spChg>
        <pc:spChg chg="mod">
          <ac:chgData name="Matteo Valoncini" userId="f0ee0fd4-605b-4b49-8e07-83b217a1235d" providerId="ADAL" clId="{D48EBB8A-8A06-4B90-B56F-C15AF95E868D}" dt="2023-11-14T15:55:00.563" v="94" actId="1076"/>
          <ac:spMkLst>
            <pc:docMk/>
            <pc:sldMk cId="3497240460" sldId="336"/>
            <ac:spMk id="28" creationId="{895E1DAF-8B4D-1F98-C4EC-37AB8879176F}"/>
          </ac:spMkLst>
        </pc:spChg>
        <pc:spChg chg="mod">
          <ac:chgData name="Matteo Valoncini" userId="f0ee0fd4-605b-4b49-8e07-83b217a1235d" providerId="ADAL" clId="{D48EBB8A-8A06-4B90-B56F-C15AF95E868D}" dt="2023-11-14T15:55:10.784" v="96" actId="14100"/>
          <ac:spMkLst>
            <pc:docMk/>
            <pc:sldMk cId="3497240460" sldId="336"/>
            <ac:spMk id="371" creationId="{2AF05B0B-7101-71DE-F352-33E25302BE95}"/>
          </ac:spMkLst>
        </pc:spChg>
        <pc:spChg chg="mod">
          <ac:chgData name="Matteo Valoncini" userId="f0ee0fd4-605b-4b49-8e07-83b217a1235d" providerId="ADAL" clId="{D48EBB8A-8A06-4B90-B56F-C15AF95E868D}" dt="2023-11-14T15:55:00.563" v="94" actId="1076"/>
          <ac:spMkLst>
            <pc:docMk/>
            <pc:sldMk cId="3497240460" sldId="336"/>
            <ac:spMk id="376" creationId="{D70B93BE-7DF8-7069-7A9C-17B95BDEB967}"/>
          </ac:spMkLst>
        </pc:spChg>
        <pc:spChg chg="mod">
          <ac:chgData name="Matteo Valoncini" userId="f0ee0fd4-605b-4b49-8e07-83b217a1235d" providerId="ADAL" clId="{D48EBB8A-8A06-4B90-B56F-C15AF95E868D}" dt="2023-11-14T15:55:00.563" v="94" actId="1076"/>
          <ac:spMkLst>
            <pc:docMk/>
            <pc:sldMk cId="3497240460" sldId="336"/>
            <ac:spMk id="389" creationId="{3EFA4E5F-8ACB-9795-D9F4-B2819C66980D}"/>
          </ac:spMkLst>
        </pc:spChg>
        <pc:spChg chg="mod">
          <ac:chgData name="Matteo Valoncini" userId="f0ee0fd4-605b-4b49-8e07-83b217a1235d" providerId="ADAL" clId="{D48EBB8A-8A06-4B90-B56F-C15AF95E868D}" dt="2023-11-14T15:55:00.563" v="94" actId="1076"/>
          <ac:spMkLst>
            <pc:docMk/>
            <pc:sldMk cId="3497240460" sldId="336"/>
            <ac:spMk id="392" creationId="{BD103702-0AD0-1909-8874-9F5E21429A5D}"/>
          </ac:spMkLst>
        </pc:spChg>
        <pc:spChg chg="mod">
          <ac:chgData name="Matteo Valoncini" userId="f0ee0fd4-605b-4b49-8e07-83b217a1235d" providerId="ADAL" clId="{D48EBB8A-8A06-4B90-B56F-C15AF95E868D}" dt="2023-11-14T15:55:00.563" v="94" actId="1076"/>
          <ac:spMkLst>
            <pc:docMk/>
            <pc:sldMk cId="3497240460" sldId="336"/>
            <ac:spMk id="395" creationId="{74176632-69F8-2A8C-A2A4-7822D7381241}"/>
          </ac:spMkLst>
        </pc:spChg>
        <pc:cxnChg chg="mod">
          <ac:chgData name="Matteo Valoncini" userId="f0ee0fd4-605b-4b49-8e07-83b217a1235d" providerId="ADAL" clId="{D48EBB8A-8A06-4B90-B56F-C15AF95E868D}" dt="2023-11-14T15:54:36.901" v="91" actId="1076"/>
          <ac:cxnSpMkLst>
            <pc:docMk/>
            <pc:sldMk cId="3497240460" sldId="336"/>
            <ac:cxnSpMk id="5" creationId="{468075CC-247A-CCD5-A434-4911B4C148C2}"/>
          </ac:cxnSpMkLst>
        </pc:cxnChg>
        <pc:cxnChg chg="mod">
          <ac:chgData name="Matteo Valoncini" userId="f0ee0fd4-605b-4b49-8e07-83b217a1235d" providerId="ADAL" clId="{D48EBB8A-8A06-4B90-B56F-C15AF95E868D}" dt="2023-11-14T15:54:36.901" v="91" actId="1076"/>
          <ac:cxnSpMkLst>
            <pc:docMk/>
            <pc:sldMk cId="3497240460" sldId="336"/>
            <ac:cxnSpMk id="6" creationId="{1BF536C2-3331-299B-C0DA-CB68BB71866F}"/>
          </ac:cxnSpMkLst>
        </pc:cxnChg>
        <pc:cxnChg chg="mod">
          <ac:chgData name="Matteo Valoncini" userId="f0ee0fd4-605b-4b49-8e07-83b217a1235d" providerId="ADAL" clId="{D48EBB8A-8A06-4B90-B56F-C15AF95E868D}" dt="2023-11-14T15:54:36.901" v="91" actId="1076"/>
          <ac:cxnSpMkLst>
            <pc:docMk/>
            <pc:sldMk cId="3497240460" sldId="336"/>
            <ac:cxnSpMk id="7" creationId="{3F33EE1C-BDC8-7657-7FD9-5582760D5C36}"/>
          </ac:cxnSpMkLst>
        </pc:cxnChg>
        <pc:cxnChg chg="mod">
          <ac:chgData name="Matteo Valoncini" userId="f0ee0fd4-605b-4b49-8e07-83b217a1235d" providerId="ADAL" clId="{D48EBB8A-8A06-4B90-B56F-C15AF95E868D}" dt="2023-11-14T15:54:36.901" v="91" actId="1076"/>
          <ac:cxnSpMkLst>
            <pc:docMk/>
            <pc:sldMk cId="3497240460" sldId="336"/>
            <ac:cxnSpMk id="8" creationId="{E9E4C250-39AD-260B-CF0A-6C47896F44C3}"/>
          </ac:cxnSpMkLst>
        </pc:cxnChg>
        <pc:cxnChg chg="mod">
          <ac:chgData name="Matteo Valoncini" userId="f0ee0fd4-605b-4b49-8e07-83b217a1235d" providerId="ADAL" clId="{D48EBB8A-8A06-4B90-B56F-C15AF95E868D}" dt="2023-11-14T15:55:00.563" v="94" actId="1076"/>
          <ac:cxnSpMkLst>
            <pc:docMk/>
            <pc:sldMk cId="3497240460" sldId="336"/>
            <ac:cxnSpMk id="14" creationId="{881648A3-3DA2-514A-832D-3125806AEB91}"/>
          </ac:cxnSpMkLst>
        </pc:cxnChg>
        <pc:cxnChg chg="mod">
          <ac:chgData name="Matteo Valoncini" userId="f0ee0fd4-605b-4b49-8e07-83b217a1235d" providerId="ADAL" clId="{D48EBB8A-8A06-4B90-B56F-C15AF95E868D}" dt="2023-11-14T15:55:00.563" v="94" actId="1076"/>
          <ac:cxnSpMkLst>
            <pc:docMk/>
            <pc:sldMk cId="3497240460" sldId="336"/>
            <ac:cxnSpMk id="16" creationId="{C1CD4EB2-0FBE-A765-718D-E2CC16AB1FEC}"/>
          </ac:cxnSpMkLst>
        </pc:cxnChg>
        <pc:cxnChg chg="mod">
          <ac:chgData name="Matteo Valoncini" userId="f0ee0fd4-605b-4b49-8e07-83b217a1235d" providerId="ADAL" clId="{D48EBB8A-8A06-4B90-B56F-C15AF95E868D}" dt="2023-11-14T15:55:00.563" v="94" actId="1076"/>
          <ac:cxnSpMkLst>
            <pc:docMk/>
            <pc:sldMk cId="3497240460" sldId="336"/>
            <ac:cxnSpMk id="19" creationId="{BDA3189B-0CEF-4783-D4DC-925E54B76DE4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b7add19652_0_14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</p:txBody>
      </p:sp>
      <p:sp>
        <p:nvSpPr>
          <p:cNvPr id="168" name="Google Shape;168;gb7add19652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25fe6a1cdf_0_4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125fe6a1cd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3062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>
          <a:extLst>
            <a:ext uri="{FF2B5EF4-FFF2-40B4-BE49-F238E27FC236}">
              <a16:creationId xmlns:a16="http://schemas.microsoft.com/office/drawing/2014/main" id="{E9CA3D34-7E35-9B19-213C-8DF1CABE1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25fe6a1cdf_0_4:notes">
            <a:extLst>
              <a:ext uri="{FF2B5EF4-FFF2-40B4-BE49-F238E27FC236}">
                <a16:creationId xmlns:a16="http://schemas.microsoft.com/office/drawing/2014/main" id="{968EA6F0-578D-930C-5ABB-C81704CBFA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125fe6a1cdf_0_4:notes">
            <a:extLst>
              <a:ext uri="{FF2B5EF4-FFF2-40B4-BE49-F238E27FC236}">
                <a16:creationId xmlns:a16="http://schemas.microsoft.com/office/drawing/2014/main" id="{C310AD04-DFFB-179A-A3D0-2C2C364B72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2501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>
          <a:extLst>
            <a:ext uri="{FF2B5EF4-FFF2-40B4-BE49-F238E27FC236}">
              <a16:creationId xmlns:a16="http://schemas.microsoft.com/office/drawing/2014/main" id="{D7D35B43-4452-9BBA-CE13-5C60AAFA8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25fe6a1cdf_0_4:notes">
            <a:extLst>
              <a:ext uri="{FF2B5EF4-FFF2-40B4-BE49-F238E27FC236}">
                <a16:creationId xmlns:a16="http://schemas.microsoft.com/office/drawing/2014/main" id="{E80C3C62-8390-A7A9-73EA-E2C9E45B45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125fe6a1cdf_0_4:notes">
            <a:extLst>
              <a:ext uri="{FF2B5EF4-FFF2-40B4-BE49-F238E27FC236}">
                <a16:creationId xmlns:a16="http://schemas.microsoft.com/office/drawing/2014/main" id="{B72466C2-1912-3801-AC85-8A7E7E66AB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0239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>
          <a:extLst>
            <a:ext uri="{FF2B5EF4-FFF2-40B4-BE49-F238E27FC236}">
              <a16:creationId xmlns:a16="http://schemas.microsoft.com/office/drawing/2014/main" id="{515C0DE9-FE47-4F1D-69D9-014EA5D21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25fe6a1cdf_0_4:notes">
            <a:extLst>
              <a:ext uri="{FF2B5EF4-FFF2-40B4-BE49-F238E27FC236}">
                <a16:creationId xmlns:a16="http://schemas.microsoft.com/office/drawing/2014/main" id="{EB3DD864-5143-F8A1-2C76-3A35DB2350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125fe6a1cdf_0_4:notes">
            <a:extLst>
              <a:ext uri="{FF2B5EF4-FFF2-40B4-BE49-F238E27FC236}">
                <a16:creationId xmlns:a16="http://schemas.microsoft.com/office/drawing/2014/main" id="{4C9A325C-F443-58C0-0DB8-6B2256F9FC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666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>
          <a:extLst>
            <a:ext uri="{FF2B5EF4-FFF2-40B4-BE49-F238E27FC236}">
              <a16:creationId xmlns:a16="http://schemas.microsoft.com/office/drawing/2014/main" id="{FAE96B76-CD54-EEA3-2523-68E6FC7BB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25fe6a1cdf_0_4:notes">
            <a:extLst>
              <a:ext uri="{FF2B5EF4-FFF2-40B4-BE49-F238E27FC236}">
                <a16:creationId xmlns:a16="http://schemas.microsoft.com/office/drawing/2014/main" id="{54E20500-1776-A20F-3A53-AB88216194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125fe6a1cdf_0_4:notes">
            <a:extLst>
              <a:ext uri="{FF2B5EF4-FFF2-40B4-BE49-F238E27FC236}">
                <a16:creationId xmlns:a16="http://schemas.microsoft.com/office/drawing/2014/main" id="{B59573EE-8702-E3D5-FBE8-537C8D2CDD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0732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>
          <a:extLst>
            <a:ext uri="{FF2B5EF4-FFF2-40B4-BE49-F238E27FC236}">
              <a16:creationId xmlns:a16="http://schemas.microsoft.com/office/drawing/2014/main" id="{EC7852A9-718B-AF53-3E09-EA831FA51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25fe6a1cdf_0_4:notes">
            <a:extLst>
              <a:ext uri="{FF2B5EF4-FFF2-40B4-BE49-F238E27FC236}">
                <a16:creationId xmlns:a16="http://schemas.microsoft.com/office/drawing/2014/main" id="{D2673573-8554-38E4-56E3-BEFD00929E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125fe6a1cdf_0_4:notes">
            <a:extLst>
              <a:ext uri="{FF2B5EF4-FFF2-40B4-BE49-F238E27FC236}">
                <a16:creationId xmlns:a16="http://schemas.microsoft.com/office/drawing/2014/main" id="{9B5B7CB8-AF94-C158-301C-2D61772351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3079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>
          <a:extLst>
            <a:ext uri="{FF2B5EF4-FFF2-40B4-BE49-F238E27FC236}">
              <a16:creationId xmlns:a16="http://schemas.microsoft.com/office/drawing/2014/main" id="{B57221E6-58E4-C819-228B-67557FA17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25fe6a1cdf_0_4:notes">
            <a:extLst>
              <a:ext uri="{FF2B5EF4-FFF2-40B4-BE49-F238E27FC236}">
                <a16:creationId xmlns:a16="http://schemas.microsoft.com/office/drawing/2014/main" id="{19C62386-63B8-A677-7B5B-4324181131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125fe6a1cdf_0_4:notes">
            <a:extLst>
              <a:ext uri="{FF2B5EF4-FFF2-40B4-BE49-F238E27FC236}">
                <a16:creationId xmlns:a16="http://schemas.microsoft.com/office/drawing/2014/main" id="{5C15DDF1-BA67-672B-140F-CC36055343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6061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>
          <a:extLst>
            <a:ext uri="{FF2B5EF4-FFF2-40B4-BE49-F238E27FC236}">
              <a16:creationId xmlns:a16="http://schemas.microsoft.com/office/drawing/2014/main" id="{9F857CF1-BB8C-0E89-403F-5A3059CA2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b7add19652_0_140:notes">
            <a:extLst>
              <a:ext uri="{FF2B5EF4-FFF2-40B4-BE49-F238E27FC236}">
                <a16:creationId xmlns:a16="http://schemas.microsoft.com/office/drawing/2014/main" id="{6A515819-6529-BD5B-EEA8-8286822560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</p:txBody>
      </p:sp>
      <p:sp>
        <p:nvSpPr>
          <p:cNvPr id="168" name="Google Shape;168;gb7add19652_0_140:notes">
            <a:extLst>
              <a:ext uri="{FF2B5EF4-FFF2-40B4-BE49-F238E27FC236}">
                <a16:creationId xmlns:a16="http://schemas.microsoft.com/office/drawing/2014/main" id="{8D94A21C-D903-C23E-6B28-5C88FD7BEE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6178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ubTitle" idx="1"/>
          </p:nvPr>
        </p:nvSpPr>
        <p:spPr>
          <a:xfrm>
            <a:off x="457110" y="1203390"/>
            <a:ext cx="82293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82293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40158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2"/>
          </p:nvPr>
        </p:nvSpPr>
        <p:spPr>
          <a:xfrm>
            <a:off x="4673970" y="1203390"/>
            <a:ext cx="40158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subTitle" idx="1"/>
          </p:nvPr>
        </p:nvSpPr>
        <p:spPr>
          <a:xfrm>
            <a:off x="457110" y="205200"/>
            <a:ext cx="82293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2"/>
          </p:nvPr>
        </p:nvSpPr>
        <p:spPr>
          <a:xfrm>
            <a:off x="4673970" y="1203390"/>
            <a:ext cx="40158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3"/>
          </p:nvPr>
        </p:nvSpPr>
        <p:spPr>
          <a:xfrm>
            <a:off x="457110" y="276156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40158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2"/>
          </p:nvPr>
        </p:nvSpPr>
        <p:spPr>
          <a:xfrm>
            <a:off x="467397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3"/>
          </p:nvPr>
        </p:nvSpPr>
        <p:spPr>
          <a:xfrm>
            <a:off x="4673970" y="276156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>
            <a:spLocks noGrp="1"/>
          </p:cNvSpPr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2"/>
          </p:nvPr>
        </p:nvSpPr>
        <p:spPr>
          <a:xfrm>
            <a:off x="467397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3"/>
          </p:nvPr>
        </p:nvSpPr>
        <p:spPr>
          <a:xfrm>
            <a:off x="457110" y="276156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>
            <a:spLocks noGrp="1"/>
          </p:cNvSpPr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2"/>
          </p:nvPr>
        </p:nvSpPr>
        <p:spPr>
          <a:xfrm>
            <a:off x="457110" y="276156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2"/>
          </p:nvPr>
        </p:nvSpPr>
        <p:spPr>
          <a:xfrm>
            <a:off x="467397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body" idx="3"/>
          </p:nvPr>
        </p:nvSpPr>
        <p:spPr>
          <a:xfrm>
            <a:off x="457110" y="276156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4"/>
          </p:nvPr>
        </p:nvSpPr>
        <p:spPr>
          <a:xfrm>
            <a:off x="4673970" y="276156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>
            <a:spLocks noGrp="1"/>
          </p:cNvSpPr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26499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2"/>
          </p:nvPr>
        </p:nvSpPr>
        <p:spPr>
          <a:xfrm>
            <a:off x="3239730" y="1203390"/>
            <a:ext cx="26499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body" idx="3"/>
          </p:nvPr>
        </p:nvSpPr>
        <p:spPr>
          <a:xfrm>
            <a:off x="6022350" y="1203390"/>
            <a:ext cx="26499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4"/>
          </p:nvPr>
        </p:nvSpPr>
        <p:spPr>
          <a:xfrm>
            <a:off x="457110" y="2761560"/>
            <a:ext cx="26499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5"/>
          </p:nvPr>
        </p:nvSpPr>
        <p:spPr>
          <a:xfrm>
            <a:off x="3239730" y="2761560"/>
            <a:ext cx="26499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6"/>
          </p:nvPr>
        </p:nvSpPr>
        <p:spPr>
          <a:xfrm>
            <a:off x="6022350" y="2761560"/>
            <a:ext cx="26499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8"/>
          <p:cNvSpPr txBox="1">
            <a:spLocks noGrp="1"/>
          </p:cNvSpPr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subTitle" idx="1"/>
          </p:nvPr>
        </p:nvSpPr>
        <p:spPr>
          <a:xfrm>
            <a:off x="457110" y="1203390"/>
            <a:ext cx="82293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9"/>
          <p:cNvSpPr txBox="1">
            <a:spLocks noGrp="1"/>
          </p:cNvSpPr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82293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0"/>
          <p:cNvSpPr txBox="1">
            <a:spLocks noGrp="1"/>
          </p:cNvSpPr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0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40158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0"/>
          <p:cNvSpPr txBox="1">
            <a:spLocks noGrp="1"/>
          </p:cNvSpPr>
          <p:nvPr>
            <p:ph type="body" idx="2"/>
          </p:nvPr>
        </p:nvSpPr>
        <p:spPr>
          <a:xfrm>
            <a:off x="4673970" y="1203390"/>
            <a:ext cx="40158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2"/>
          <p:cNvSpPr txBox="1">
            <a:spLocks noGrp="1"/>
          </p:cNvSpPr>
          <p:nvPr>
            <p:ph type="subTitle" idx="1"/>
          </p:nvPr>
        </p:nvSpPr>
        <p:spPr>
          <a:xfrm>
            <a:off x="457110" y="205200"/>
            <a:ext cx="82293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3"/>
          <p:cNvSpPr txBox="1">
            <a:spLocks noGrp="1"/>
          </p:cNvSpPr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3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3"/>
          <p:cNvSpPr txBox="1">
            <a:spLocks noGrp="1"/>
          </p:cNvSpPr>
          <p:nvPr>
            <p:ph type="body" idx="2"/>
          </p:nvPr>
        </p:nvSpPr>
        <p:spPr>
          <a:xfrm>
            <a:off x="4673970" y="1203390"/>
            <a:ext cx="40158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body" idx="3"/>
          </p:nvPr>
        </p:nvSpPr>
        <p:spPr>
          <a:xfrm>
            <a:off x="457110" y="276156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4"/>
          <p:cNvSpPr txBox="1">
            <a:spLocks noGrp="1"/>
          </p:cNvSpPr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4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40158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4"/>
          <p:cNvSpPr txBox="1">
            <a:spLocks noGrp="1"/>
          </p:cNvSpPr>
          <p:nvPr>
            <p:ph type="body" idx="2"/>
          </p:nvPr>
        </p:nvSpPr>
        <p:spPr>
          <a:xfrm>
            <a:off x="467397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4"/>
          <p:cNvSpPr txBox="1">
            <a:spLocks noGrp="1"/>
          </p:cNvSpPr>
          <p:nvPr>
            <p:ph type="body" idx="3"/>
          </p:nvPr>
        </p:nvSpPr>
        <p:spPr>
          <a:xfrm>
            <a:off x="4673970" y="276156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5"/>
          <p:cNvSpPr txBox="1">
            <a:spLocks noGrp="1"/>
          </p:cNvSpPr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5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5"/>
          <p:cNvSpPr txBox="1">
            <a:spLocks noGrp="1"/>
          </p:cNvSpPr>
          <p:nvPr>
            <p:ph type="body" idx="2"/>
          </p:nvPr>
        </p:nvSpPr>
        <p:spPr>
          <a:xfrm>
            <a:off x="467397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body" idx="3"/>
          </p:nvPr>
        </p:nvSpPr>
        <p:spPr>
          <a:xfrm>
            <a:off x="457110" y="276156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>
            <a:spLocks noGrp="1"/>
          </p:cNvSpPr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6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6"/>
          <p:cNvSpPr txBox="1">
            <a:spLocks noGrp="1"/>
          </p:cNvSpPr>
          <p:nvPr>
            <p:ph type="body" idx="2"/>
          </p:nvPr>
        </p:nvSpPr>
        <p:spPr>
          <a:xfrm>
            <a:off x="457110" y="276156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7"/>
          <p:cNvSpPr txBox="1">
            <a:spLocks noGrp="1"/>
          </p:cNvSpPr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7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7"/>
          <p:cNvSpPr txBox="1">
            <a:spLocks noGrp="1"/>
          </p:cNvSpPr>
          <p:nvPr>
            <p:ph type="body" idx="2"/>
          </p:nvPr>
        </p:nvSpPr>
        <p:spPr>
          <a:xfrm>
            <a:off x="467397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7"/>
          <p:cNvSpPr txBox="1">
            <a:spLocks noGrp="1"/>
          </p:cNvSpPr>
          <p:nvPr>
            <p:ph type="body" idx="3"/>
          </p:nvPr>
        </p:nvSpPr>
        <p:spPr>
          <a:xfrm>
            <a:off x="457110" y="276156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7"/>
          <p:cNvSpPr txBox="1">
            <a:spLocks noGrp="1"/>
          </p:cNvSpPr>
          <p:nvPr>
            <p:ph type="body" idx="4"/>
          </p:nvPr>
        </p:nvSpPr>
        <p:spPr>
          <a:xfrm>
            <a:off x="4673970" y="276156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8"/>
          <p:cNvSpPr txBox="1">
            <a:spLocks noGrp="1"/>
          </p:cNvSpPr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8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26499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8"/>
          <p:cNvSpPr txBox="1">
            <a:spLocks noGrp="1"/>
          </p:cNvSpPr>
          <p:nvPr>
            <p:ph type="body" idx="2"/>
          </p:nvPr>
        </p:nvSpPr>
        <p:spPr>
          <a:xfrm>
            <a:off x="3239730" y="1203390"/>
            <a:ext cx="26499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8"/>
          <p:cNvSpPr txBox="1">
            <a:spLocks noGrp="1"/>
          </p:cNvSpPr>
          <p:nvPr>
            <p:ph type="body" idx="3"/>
          </p:nvPr>
        </p:nvSpPr>
        <p:spPr>
          <a:xfrm>
            <a:off x="6022350" y="1203390"/>
            <a:ext cx="26499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8"/>
          <p:cNvSpPr txBox="1">
            <a:spLocks noGrp="1"/>
          </p:cNvSpPr>
          <p:nvPr>
            <p:ph type="body" idx="4"/>
          </p:nvPr>
        </p:nvSpPr>
        <p:spPr>
          <a:xfrm>
            <a:off x="457110" y="2761560"/>
            <a:ext cx="26499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8"/>
          <p:cNvSpPr txBox="1">
            <a:spLocks noGrp="1"/>
          </p:cNvSpPr>
          <p:nvPr>
            <p:ph type="body" idx="5"/>
          </p:nvPr>
        </p:nvSpPr>
        <p:spPr>
          <a:xfrm>
            <a:off x="3239730" y="2761560"/>
            <a:ext cx="26499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8"/>
          <p:cNvSpPr txBox="1">
            <a:spLocks noGrp="1"/>
          </p:cNvSpPr>
          <p:nvPr>
            <p:ph type="body" idx="6"/>
          </p:nvPr>
        </p:nvSpPr>
        <p:spPr>
          <a:xfrm>
            <a:off x="6022350" y="2761560"/>
            <a:ext cx="26499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_AND_TWO_COLUMNS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2497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p4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2497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4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2497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 sz="10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2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0700" cy="51399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3275640" y="141480"/>
            <a:ext cx="270" cy="48046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53" name="Google Shape;53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01590" y="1275480"/>
            <a:ext cx="2592809" cy="183275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82293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6"/>
          <p:cNvPicPr preferRelativeResize="0"/>
          <p:nvPr/>
        </p:nvPicPr>
        <p:blipFill rotWithShape="1">
          <a:blip r:embed="rId14">
            <a:alphaModFix/>
          </a:blip>
          <a:srcRect b="4906"/>
          <a:stretch/>
        </p:blipFill>
        <p:spPr>
          <a:xfrm>
            <a:off x="8010630" y="4408020"/>
            <a:ext cx="1040310" cy="69849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457110" y="1203390"/>
            <a:ext cx="82293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1"/>
          <p:cNvSpPr/>
          <p:nvPr/>
        </p:nvSpPr>
        <p:spPr>
          <a:xfrm>
            <a:off x="3367375" y="301775"/>
            <a:ext cx="5406000" cy="4645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Corso </a:t>
            </a:r>
            <a:r>
              <a:rPr lang="en-US" sz="2400" dirty="0" err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elettivo</a:t>
            </a:r>
            <a:r>
              <a:rPr lang="en-US" sz="24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Salute </a:t>
            </a:r>
            <a:r>
              <a:rPr lang="en-US" sz="2400" dirty="0" err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globale</a:t>
            </a:r>
            <a:r>
              <a:rPr lang="en-US" sz="24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: </a:t>
            </a:r>
            <a:r>
              <a:rPr lang="en-US" sz="24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determinanti </a:t>
            </a:r>
            <a:r>
              <a:rPr lang="en-US" sz="2400" dirty="0" err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sociali</a:t>
            </a:r>
            <a:r>
              <a:rPr lang="en-US" sz="24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e </a:t>
            </a:r>
            <a:r>
              <a:rPr lang="en-US" sz="2400" dirty="0" err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strategie</a:t>
            </a:r>
            <a:r>
              <a:rPr lang="en-US" sz="24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di primary health care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2100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 b="1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Cultura e salute: uno sguardo antropologico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2100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600" b="1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it-IT" sz="1600" b="1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5 marzo 2024</a:t>
            </a:r>
            <a:endParaRPr sz="1600" b="1" baseline="30000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it" sz="1600" b="1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it" sz="1600" b="1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Matteo Valoncini</a:t>
            </a:r>
          </a:p>
          <a:p>
            <a:pPr marL="0" marR="0" lvl="0" indent="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it" sz="16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Centro Studi e Ricerche in Salute Internazionale e Interculturale – Dipartimento di Storia Culture Civiltà</a:t>
            </a:r>
            <a:endParaRPr sz="1600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Shape 169">
          <a:extLst>
            <a:ext uri="{FF2B5EF4-FFF2-40B4-BE49-F238E27FC236}">
              <a16:creationId xmlns:a16="http://schemas.microsoft.com/office/drawing/2014/main" id="{F9D6099F-DF9F-DF23-5077-8A6E4CE0A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1">
            <a:extLst>
              <a:ext uri="{FF2B5EF4-FFF2-40B4-BE49-F238E27FC236}">
                <a16:creationId xmlns:a16="http://schemas.microsoft.com/office/drawing/2014/main" id="{009C787A-6479-68AE-2C8C-3F5CB8836858}"/>
              </a:ext>
            </a:extLst>
          </p:cNvPr>
          <p:cNvSpPr/>
          <p:nvPr/>
        </p:nvSpPr>
        <p:spPr>
          <a:xfrm>
            <a:off x="3367375" y="301775"/>
            <a:ext cx="5406000" cy="4645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Grazie</a:t>
            </a:r>
            <a:endParaRPr sz="1600" b="1" baseline="30000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it" sz="1600" b="1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it" sz="1600" b="1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it" sz="1600" b="1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Matteo Valoncini</a:t>
            </a:r>
          </a:p>
          <a:p>
            <a:pPr marL="0" marR="0" lvl="0" indent="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it" sz="16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Centro Studi e Ricerche in Salute Internazionale e Interculturale – Dipartimento di Storia Culture Civiltà</a:t>
            </a:r>
            <a:endParaRPr sz="1600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132115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70"/>
          <p:cNvSpPr/>
          <p:nvPr/>
        </p:nvSpPr>
        <p:spPr>
          <a:xfrm>
            <a:off x="457110" y="217446"/>
            <a:ext cx="8073300" cy="496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rgbClr val="C00000"/>
                </a:solidFill>
              </a:rPr>
              <a:t>Programma</a:t>
            </a:r>
            <a:endParaRPr sz="2000" dirty="0">
              <a:solidFill>
                <a:srgbClr val="C00000"/>
              </a:solidFill>
            </a:endParaRP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1741A81B-F5DD-439D-81ED-9877148DD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571087"/>
              </p:ext>
            </p:extLst>
          </p:nvPr>
        </p:nvGraphicFramePr>
        <p:xfrm>
          <a:off x="346258" y="941070"/>
          <a:ext cx="8295004" cy="3261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47502">
                  <a:extLst>
                    <a:ext uri="{9D8B030D-6E8A-4147-A177-3AD203B41FA5}">
                      <a16:colId xmlns:a16="http://schemas.microsoft.com/office/drawing/2014/main" val="2983951044"/>
                    </a:ext>
                  </a:extLst>
                </a:gridCol>
                <a:gridCol w="4147502">
                  <a:extLst>
                    <a:ext uri="{9D8B030D-6E8A-4147-A177-3AD203B41FA5}">
                      <a16:colId xmlns:a16="http://schemas.microsoft.com/office/drawing/2014/main" val="39646707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1450" indent="-171450" rtl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5/03 - Cultura e salute: una prospettiva antropologica 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indent="-171450" rtl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7/03 - Determinanti sociali e disuguaglianze di salute 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indent="-171450" rtl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12/03 - Globalizzazione e i determinanti commerciali della salute 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indent="-171450" rtl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14/03 - </a:t>
                      </a:r>
                      <a:r>
                        <a:rPr lang="it-IT" sz="1200" b="0" i="0" u="sng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Laboratorio - Determinanti sociali e disuguaglianze di salute </a:t>
                      </a:r>
                      <a:endParaRPr lang="it-IT" sz="1200" b="0" u="sng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indent="-171450" rtl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19/03 - Guerra e salute 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indent="-171450" rtl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21/03 - Ambiente, crisi climatica e salute 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indent="-171450" rtl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26/03 - Salute mentale 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indent="-171450" rtl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28/03 - </a:t>
                      </a:r>
                      <a:r>
                        <a:rPr lang="it-IT" sz="1200" b="0" i="0" u="sng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Laboratorio - Salute mentale </a:t>
                      </a:r>
                      <a:endParaRPr lang="it-IT" sz="1200" b="0" u="sng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br>
                        <a:rPr lang="it-IT" dirty="0"/>
                      </a:br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</a:pPr>
                      <a:endParaRPr lang="it-IT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it-IT" sz="1200" b="0" i="1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Pausa 26/03-16/04</a:t>
                      </a:r>
                    </a:p>
                    <a:p>
                      <a:pPr algn="just" rtl="0">
                        <a:lnSpc>
                          <a:spcPct val="150000"/>
                        </a:lnSpc>
                      </a:pPr>
                      <a:endParaRPr lang="it-IT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171450" indent="-171450" algn="just" rtl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16/04 - La promozione della salute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indent="-171450" algn="just" rtl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18/04 - Approcci e strategie di </a:t>
                      </a:r>
                      <a:r>
                        <a:rPr lang="it-IT" sz="1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Primary</a:t>
                      </a:r>
                      <a:r>
                        <a:rPr lang="it-IT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Health Care (PHC)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indent="-171450" algn="just" rtl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23/04 - </a:t>
                      </a:r>
                      <a:r>
                        <a:rPr lang="it-IT" sz="1200" b="0" i="0" u="sng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Laboratorio - Promozione della salute</a:t>
                      </a:r>
                      <a:endParaRPr lang="it-IT" sz="1200" b="0" u="sng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indent="-171450" algn="just" rtl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24/04 - </a:t>
                      </a:r>
                      <a:r>
                        <a:rPr lang="it-IT" sz="1200" b="0" i="0" u="sng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Laboratorio - PHC</a:t>
                      </a:r>
                      <a:endParaRPr lang="it-IT" sz="1200" b="0" u="sng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br>
                        <a:rPr lang="it-IT" dirty="0"/>
                      </a:br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651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827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>
          <a:extLst>
            <a:ext uri="{FF2B5EF4-FFF2-40B4-BE49-F238E27FC236}">
              <a16:creationId xmlns:a16="http://schemas.microsoft.com/office/drawing/2014/main" id="{13B42464-B5F7-5545-5BFD-C4FE1C43E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70">
            <a:extLst>
              <a:ext uri="{FF2B5EF4-FFF2-40B4-BE49-F238E27FC236}">
                <a16:creationId xmlns:a16="http://schemas.microsoft.com/office/drawing/2014/main" id="{243B9BFF-71B7-5D6A-B7F1-0D0DF24A8485}"/>
              </a:ext>
            </a:extLst>
          </p:cNvPr>
          <p:cNvSpPr/>
          <p:nvPr/>
        </p:nvSpPr>
        <p:spPr>
          <a:xfrm>
            <a:off x="457110" y="217446"/>
            <a:ext cx="8073300" cy="496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rgbClr val="C00000"/>
                </a:solidFill>
              </a:rPr>
              <a:t>Cultura, come definirla?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16BA04A-F5CD-8AE4-3AA1-81418812A477}"/>
              </a:ext>
            </a:extLst>
          </p:cNvPr>
          <p:cNvSpPr txBox="1"/>
          <p:nvPr/>
        </p:nvSpPr>
        <p:spPr>
          <a:xfrm>
            <a:off x="1754746" y="1803042"/>
            <a:ext cx="5634507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0" i="0" u="none" strike="noStrike" baseline="0" dirty="0">
                <a:solidFill>
                  <a:srgbClr val="000000"/>
                </a:solidFill>
                <a:latin typeface="+mj-lt"/>
              </a:rPr>
              <a:t>Un insieme di «interpretazioni convenzionali che si manifestano in atti e artefatti» (R. </a:t>
            </a:r>
            <a:r>
              <a:rPr lang="it-IT" sz="1300" b="0" i="0" u="none" strike="noStrike" baseline="0" dirty="0" err="1">
                <a:solidFill>
                  <a:srgbClr val="000000"/>
                </a:solidFill>
                <a:latin typeface="+mj-lt"/>
              </a:rPr>
              <a:t>Redfield</a:t>
            </a:r>
            <a:r>
              <a:rPr lang="it-IT" sz="1300" b="0" i="0" u="none" strike="noStrike" baseline="0" dirty="0">
                <a:solidFill>
                  <a:srgbClr val="000000"/>
                </a:solidFill>
                <a:latin typeface="+mj-lt"/>
              </a:rPr>
              <a:t> in </a:t>
            </a:r>
            <a:r>
              <a:rPr lang="en-US" sz="1300" b="0" i="1" u="none" strike="noStrike" baseline="0" dirty="0">
                <a:solidFill>
                  <a:srgbClr val="000000"/>
                </a:solidFill>
                <a:latin typeface="+mj-lt"/>
              </a:rPr>
              <a:t>Culture and Health</a:t>
            </a:r>
            <a:r>
              <a:rPr lang="en-US" sz="1300" b="0" i="0" u="none" strike="noStrike" baseline="0" dirty="0">
                <a:solidFill>
                  <a:srgbClr val="000000"/>
                </a:solidFill>
                <a:latin typeface="+mj-lt"/>
              </a:rPr>
              <a:t>, The Lancet 2014</a:t>
            </a:r>
            <a:r>
              <a:rPr lang="it-IT" sz="1300" dirty="0">
                <a:latin typeface="+mj-lt"/>
              </a:rPr>
              <a:t>)</a:t>
            </a:r>
            <a:endParaRPr lang="it-IT" sz="13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300" dirty="0"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dirty="0">
                <a:solidFill>
                  <a:schemeClr val="tx1"/>
                </a:solidFill>
                <a:latin typeface="+mj-lt"/>
              </a:rPr>
              <a:t>«Se il sostantivo cultura sembra essere associato a un qualche tipo di sostanza in modi che sembrano nascondere più di quanto rivelino, l'aggettivo culturale conduce verso un campo più fertile di differenze e contrasti, di paragoni» (</a:t>
            </a:r>
            <a:r>
              <a:rPr lang="it-IT" sz="1300" dirty="0" err="1">
                <a:solidFill>
                  <a:schemeClr val="tx1"/>
                </a:solidFill>
                <a:latin typeface="+mj-lt"/>
              </a:rPr>
              <a:t>Appadurai</a:t>
            </a:r>
            <a:r>
              <a:rPr lang="it-IT" sz="1300" dirty="0">
                <a:solidFill>
                  <a:schemeClr val="tx1"/>
                </a:solidFill>
                <a:latin typeface="+mj-lt"/>
              </a:rPr>
              <a:t>, A. 2012)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88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56;p70">
            <a:extLst>
              <a:ext uri="{FF2B5EF4-FFF2-40B4-BE49-F238E27FC236}">
                <a16:creationId xmlns:a16="http://schemas.microsoft.com/office/drawing/2014/main" id="{825E377C-514F-2FF8-6F41-EB2C91734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rgbClr val="C00000"/>
                </a:solidFill>
              </a:rPr>
              <a:t>Cultura e salute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F30E0A5-9DBA-F97C-76E5-863A7B3D20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6643" b="85091"/>
          <a:stretch/>
        </p:blipFill>
        <p:spPr>
          <a:xfrm>
            <a:off x="3415012" y="2871122"/>
            <a:ext cx="2313975" cy="76641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06F3048-A5A7-7BB0-067F-808C39FC8EB0}"/>
              </a:ext>
            </a:extLst>
          </p:cNvPr>
          <p:cNvSpPr txBox="1"/>
          <p:nvPr/>
        </p:nvSpPr>
        <p:spPr>
          <a:xfrm>
            <a:off x="2343954" y="1718510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+mj-lt"/>
              </a:rPr>
              <a:t>«</a:t>
            </a:r>
            <a:r>
              <a:rPr lang="en-US" b="0" i="0" dirty="0">
                <a:solidFill>
                  <a:srgbClr val="3C4245"/>
                </a:solidFill>
                <a:effectLst/>
                <a:latin typeface="Noto Sans" panose="020B0502040204020203" pitchFamily="34" charset="0"/>
              </a:rPr>
              <a:t>Health is a state of complete physical, mental and social well-being and not merely the absence of disease or infirmity</a:t>
            </a:r>
            <a:r>
              <a:rPr lang="it-IT" sz="1400" dirty="0">
                <a:solidFill>
                  <a:schemeClr val="tx1"/>
                </a:solidFill>
                <a:latin typeface="+mj-lt"/>
              </a:rPr>
              <a:t>»</a:t>
            </a:r>
            <a:br>
              <a:rPr lang="en-US" b="0" i="0" dirty="0">
                <a:solidFill>
                  <a:srgbClr val="3C4245"/>
                </a:solidFill>
                <a:effectLst/>
                <a:latin typeface="Noto Sans" panose="020B0502040204020203" pitchFamily="34" charset="0"/>
              </a:rPr>
            </a:br>
            <a:endParaRPr lang="en-US" b="0" i="0" dirty="0">
              <a:solidFill>
                <a:srgbClr val="3C4245"/>
              </a:solidFill>
              <a:effectLst/>
              <a:latin typeface="Noto San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550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>
          <a:extLst>
            <a:ext uri="{FF2B5EF4-FFF2-40B4-BE49-F238E27FC236}">
              <a16:creationId xmlns:a16="http://schemas.microsoft.com/office/drawing/2014/main" id="{062F05B3-6FF4-F676-AB05-622A67F65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70">
            <a:extLst>
              <a:ext uri="{FF2B5EF4-FFF2-40B4-BE49-F238E27FC236}">
                <a16:creationId xmlns:a16="http://schemas.microsoft.com/office/drawing/2014/main" id="{65216C29-634C-03F1-4395-FD868D4F8423}"/>
              </a:ext>
            </a:extLst>
          </p:cNvPr>
          <p:cNvSpPr/>
          <p:nvPr/>
        </p:nvSpPr>
        <p:spPr>
          <a:xfrm>
            <a:off x="457110" y="217446"/>
            <a:ext cx="8073300" cy="496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rgbClr val="C00000"/>
                </a:solidFill>
              </a:rPr>
              <a:t>La natura culturale della (</a:t>
            </a:r>
            <a:r>
              <a:rPr lang="it-IT" sz="2000" dirty="0" err="1">
                <a:solidFill>
                  <a:srgbClr val="C00000"/>
                </a:solidFill>
              </a:rPr>
              <a:t>bio</a:t>
            </a:r>
            <a:r>
              <a:rPr lang="it-IT" sz="2000" dirty="0">
                <a:solidFill>
                  <a:srgbClr val="C00000"/>
                </a:solidFill>
              </a:rPr>
              <a:t>)medicina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5AF5073-1952-30CD-1141-386462A2F2CF}"/>
              </a:ext>
            </a:extLst>
          </p:cNvPr>
          <p:cNvSpPr txBox="1"/>
          <p:nvPr/>
        </p:nvSpPr>
        <p:spPr>
          <a:xfrm>
            <a:off x="2286000" y="1986974"/>
            <a:ext cx="4572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chemeClr val="tx1"/>
                </a:solidFill>
                <a:latin typeface="+mj-lt"/>
              </a:rPr>
              <a:t>Illuminismo</a:t>
            </a:r>
            <a:r>
              <a:rPr lang="it-IT" sz="1400" dirty="0">
                <a:solidFill>
                  <a:schemeClr val="tx1"/>
                </a:solidFill>
                <a:latin typeface="+mj-lt"/>
              </a:rPr>
              <a:t>: natura sganciata </a:t>
            </a:r>
            <a:r>
              <a:rPr lang="it-IT" dirty="0">
                <a:solidFill>
                  <a:schemeClr val="tx1"/>
                </a:solidFill>
                <a:latin typeface="+mj-lt"/>
              </a:rPr>
              <a:t>dai legami  metafisici diventa ordinata – naturalismo </a:t>
            </a: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it-IT" b="0" i="0" dirty="0">
              <a:solidFill>
                <a:schemeClr val="tx1"/>
              </a:solidFill>
              <a:effectLst/>
              <a:latin typeface="+mj-lt"/>
            </a:endParaRPr>
          </a:p>
          <a:p>
            <a:pPr algn="ctr"/>
            <a:r>
              <a:rPr lang="it-IT" b="1" dirty="0">
                <a:solidFill>
                  <a:schemeClr val="tx1"/>
                </a:solidFill>
                <a:latin typeface="+mj-lt"/>
              </a:rPr>
              <a:t>Secolo del gene</a:t>
            </a:r>
            <a:r>
              <a:rPr lang="it-IT" dirty="0">
                <a:solidFill>
                  <a:schemeClr val="tx1"/>
                </a:solidFill>
                <a:latin typeface="+mj-lt"/>
              </a:rPr>
              <a:t>: gene da contenitore di informazioni diventa un mediatore – interdisciplinarietà </a:t>
            </a:r>
            <a:endParaRPr lang="en-US" b="0" i="0" dirty="0">
              <a:solidFill>
                <a:srgbClr val="3C4245"/>
              </a:solidFill>
              <a:effectLst/>
              <a:latin typeface="Noto San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114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>
          <a:extLst>
            <a:ext uri="{FF2B5EF4-FFF2-40B4-BE49-F238E27FC236}">
              <a16:creationId xmlns:a16="http://schemas.microsoft.com/office/drawing/2014/main" id="{A08BA8A4-E243-8F65-F435-5D5EE0BBA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70">
            <a:extLst>
              <a:ext uri="{FF2B5EF4-FFF2-40B4-BE49-F238E27FC236}">
                <a16:creationId xmlns:a16="http://schemas.microsoft.com/office/drawing/2014/main" id="{449F648F-2057-00EE-897A-F1A466F898F6}"/>
              </a:ext>
            </a:extLst>
          </p:cNvPr>
          <p:cNvSpPr/>
          <p:nvPr/>
        </p:nvSpPr>
        <p:spPr>
          <a:xfrm>
            <a:off x="457110" y="217446"/>
            <a:ext cx="8073300" cy="496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rgbClr val="C00000"/>
                </a:solidFill>
              </a:rPr>
              <a:t>Cultura e salute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C360C2C-254D-8C56-2EBF-DE83B1336A29}"/>
              </a:ext>
            </a:extLst>
          </p:cNvPr>
          <p:cNvSpPr txBox="1"/>
          <p:nvPr/>
        </p:nvSpPr>
        <p:spPr>
          <a:xfrm>
            <a:off x="2067295" y="1137198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Malattia come l’alterazione del funzionamento dell’organismo </a:t>
            </a:r>
            <a:r>
              <a:rPr lang="it-IT" sz="1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bio</a:t>
            </a:r>
            <a:r>
              <a:rPr lang="it-IT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-psichico dell’individuo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B52FEFB-3405-EF75-FA97-CCDB88091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57" y="2083242"/>
            <a:ext cx="8486006" cy="284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33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>
          <a:extLst>
            <a:ext uri="{FF2B5EF4-FFF2-40B4-BE49-F238E27FC236}">
              <a16:creationId xmlns:a16="http://schemas.microsoft.com/office/drawing/2014/main" id="{C32946E1-1D5F-E4AD-0812-93DC04895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4927BC-DD84-D32F-BEF9-C827718AC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61" y="150837"/>
            <a:ext cx="4520426" cy="422930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13A0AA7-5F4F-1DEB-AC8C-D150CFDA8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168" y="1189997"/>
            <a:ext cx="4718083" cy="3849929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  <a:softEdge rad="0"/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6729CEF-BC27-0A2D-0656-C8A3E4F179E1}"/>
              </a:ext>
            </a:extLst>
          </p:cNvPr>
          <p:cNvSpPr txBox="1"/>
          <p:nvPr/>
        </p:nvSpPr>
        <p:spPr>
          <a:xfrm>
            <a:off x="4428251" y="40880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Malattia come </a:t>
            </a:r>
            <a:r>
              <a:rPr lang="it-IT" sz="1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l’alterazione</a:t>
            </a:r>
            <a:r>
              <a:rPr lang="it-IT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del funzionamento dell’organismo </a:t>
            </a:r>
            <a:r>
              <a:rPr lang="it-IT" sz="1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bio</a:t>
            </a:r>
            <a:r>
              <a:rPr lang="it-IT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-psichico dell’individuo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0989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>
          <a:extLst>
            <a:ext uri="{FF2B5EF4-FFF2-40B4-BE49-F238E27FC236}">
              <a16:creationId xmlns:a16="http://schemas.microsoft.com/office/drawing/2014/main" id="{EFAFEBBD-E62C-0ECC-3997-25541439D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E3F1792-B8CD-8D30-A499-DD21F3A17C80}"/>
              </a:ext>
            </a:extLst>
          </p:cNvPr>
          <p:cNvSpPr txBox="1"/>
          <p:nvPr/>
        </p:nvSpPr>
        <p:spPr>
          <a:xfrm>
            <a:off x="0" y="1362911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Malattia come l’alterazione del </a:t>
            </a:r>
            <a:r>
              <a:rPr lang="it-IT" sz="1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funzionamento dell’organismo</a:t>
            </a:r>
            <a:r>
              <a:rPr lang="it-IT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it-IT" sz="14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bio</a:t>
            </a:r>
            <a:r>
              <a:rPr lang="it-IT" sz="1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-psichico </a:t>
            </a:r>
            <a:r>
              <a:rPr lang="it-IT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dell’individuo</a:t>
            </a:r>
            <a:endParaRPr lang="it-IT" dirty="0"/>
          </a:p>
        </p:txBody>
      </p:sp>
      <p:sp>
        <p:nvSpPr>
          <p:cNvPr id="8" name="Google Shape;356;p70">
            <a:extLst>
              <a:ext uri="{FF2B5EF4-FFF2-40B4-BE49-F238E27FC236}">
                <a16:creationId xmlns:a16="http://schemas.microsoft.com/office/drawing/2014/main" id="{38B132A7-5311-0721-6317-2AA5A319F163}"/>
              </a:ext>
            </a:extLst>
          </p:cNvPr>
          <p:cNvSpPr/>
          <p:nvPr/>
        </p:nvSpPr>
        <p:spPr>
          <a:xfrm>
            <a:off x="457110" y="217446"/>
            <a:ext cx="8073300" cy="496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rgbClr val="C00000"/>
                </a:solidFill>
              </a:rPr>
              <a:t>Competenza culturale</a:t>
            </a:r>
            <a:endParaRPr sz="2000" dirty="0">
              <a:solidFill>
                <a:srgbClr val="C00000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A6AFCBB-0B28-4937-F68C-113A70384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876" y="952471"/>
            <a:ext cx="2944515" cy="384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28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>
          <a:extLst>
            <a:ext uri="{FF2B5EF4-FFF2-40B4-BE49-F238E27FC236}">
              <a16:creationId xmlns:a16="http://schemas.microsoft.com/office/drawing/2014/main" id="{BEDBF85A-B179-AAD6-F8CD-7B36964E9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8D79C0A-D412-E5BC-B2B3-78E155690805}"/>
              </a:ext>
            </a:extLst>
          </p:cNvPr>
          <p:cNvSpPr txBox="1"/>
          <p:nvPr/>
        </p:nvSpPr>
        <p:spPr>
          <a:xfrm>
            <a:off x="2207760" y="204853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La salute è un costrutto culturale da generare socialmente (Quaranta 2014)</a:t>
            </a:r>
          </a:p>
        </p:txBody>
      </p:sp>
      <p:sp>
        <p:nvSpPr>
          <p:cNvPr id="8" name="Google Shape;356;p70">
            <a:extLst>
              <a:ext uri="{FF2B5EF4-FFF2-40B4-BE49-F238E27FC236}">
                <a16:creationId xmlns:a16="http://schemas.microsoft.com/office/drawing/2014/main" id="{44FBF383-311E-A323-6706-77C1F35A0AC8}"/>
              </a:ext>
            </a:extLst>
          </p:cNvPr>
          <p:cNvSpPr/>
          <p:nvPr/>
        </p:nvSpPr>
        <p:spPr>
          <a:xfrm>
            <a:off x="457110" y="217446"/>
            <a:ext cx="8073300" cy="496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rgbClr val="C00000"/>
                </a:solidFill>
              </a:rPr>
              <a:t>Conclusioni</a:t>
            </a:r>
            <a:endParaRPr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5772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3132</TotalTime>
  <Words>334</Words>
  <Application>Microsoft Office PowerPoint</Application>
  <PresentationFormat>Presentazione su schermo (16:9)</PresentationFormat>
  <Paragraphs>50</Paragraphs>
  <Slides>10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Times New Roman</vt:lpstr>
      <vt:lpstr>Noto Sans</vt:lpstr>
      <vt:lpstr>Garamond</vt:lpstr>
      <vt:lpstr>Simple Light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Cultura e salute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matteo.valoncini2@unibo.it;matteo.valoncini@outlook.it</dc:creator>
  <cp:lastModifiedBy>Matteo Valoncini</cp:lastModifiedBy>
  <cp:revision>5</cp:revision>
  <dcterms:modified xsi:type="dcterms:W3CDTF">2024-03-05T16:53:05Z</dcterms:modified>
</cp:coreProperties>
</file>