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12801600" cy="9601200" type="A3"/>
  <p:notesSz cx="6858000" cy="9144000"/>
  <p:defaultTextStyle>
    <a:defPPr>
      <a:defRPr lang="it-IT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11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51"/>
  </p:normalViewPr>
  <p:slideViewPr>
    <p:cSldViewPr snapToGrid="0" snapToObjects="1">
      <p:cViewPr varScale="1">
        <p:scale>
          <a:sx n="59" d="100"/>
          <a:sy n="59" d="100"/>
        </p:scale>
        <p:origin x="1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5FE6-127B-0B47-953D-F64CEB281FAE}" type="datetimeFigureOut">
              <a:rPr lang="it-IT" smtClean="0"/>
              <a:t>29/09/2019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EEA-878B-5341-83D6-43A0F127725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5FE6-127B-0B47-953D-F64CEB281FAE}" type="datetimeFigureOut">
              <a:rPr lang="it-IT" smtClean="0"/>
              <a:t>29/09/2019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EEA-878B-5341-83D6-43A0F127725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5FE6-127B-0B47-953D-F64CEB281FAE}" type="datetimeFigureOut">
              <a:rPr lang="it-IT" smtClean="0"/>
              <a:t>29/09/2019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EEA-878B-5341-83D6-43A0F127725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5FE6-127B-0B47-953D-F64CEB281FAE}" type="datetimeFigureOut">
              <a:rPr lang="it-IT" smtClean="0"/>
              <a:t>29/09/2019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EEA-878B-5341-83D6-43A0F127725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5FE6-127B-0B47-953D-F64CEB281FAE}" type="datetimeFigureOut">
              <a:rPr lang="it-IT" smtClean="0"/>
              <a:t>29/09/2019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EEA-878B-5341-83D6-43A0F127725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5FE6-127B-0B47-953D-F64CEB281FAE}" type="datetimeFigureOut">
              <a:rPr lang="it-IT" smtClean="0"/>
              <a:t>29/09/2019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EEA-878B-5341-83D6-43A0F127725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5FE6-127B-0B47-953D-F64CEB281FAE}" type="datetimeFigureOut">
              <a:rPr lang="it-IT" smtClean="0"/>
              <a:t>29/09/2019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EEA-878B-5341-83D6-43A0F127725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5FE6-127B-0B47-953D-F64CEB281FAE}" type="datetimeFigureOut">
              <a:rPr lang="it-IT" smtClean="0"/>
              <a:t>29/09/2019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EEA-878B-5341-83D6-43A0F127725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5FE6-127B-0B47-953D-F64CEB281FAE}" type="datetimeFigureOut">
              <a:rPr lang="it-IT" smtClean="0"/>
              <a:t>29/09/2019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EEA-878B-5341-83D6-43A0F127725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5FE6-127B-0B47-953D-F64CEB281FAE}" type="datetimeFigureOut">
              <a:rPr lang="it-IT" smtClean="0"/>
              <a:t>29/09/2019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EEA-878B-5341-83D6-43A0F127725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5FE6-127B-0B47-953D-F64CEB281FAE}" type="datetimeFigureOut">
              <a:rPr lang="it-IT" smtClean="0"/>
              <a:t>29/09/2019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EEA-878B-5341-83D6-43A0F127725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45FE6-127B-0B47-953D-F64CEB281FAE}" type="datetimeFigureOut">
              <a:rPr lang="it-IT" smtClean="0"/>
              <a:t>29/09/2019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EFEEA-878B-5341-83D6-43A0F12772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" y="0"/>
            <a:ext cx="12798555" cy="96012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008202" y="6867362"/>
            <a:ext cx="64008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 Hebrew Scholar" charset="-79"/>
                <a:cs typeface="Times New Roman" panose="02020603050405020304" pitchFamily="18" charset="0"/>
              </a:rPr>
              <a:t>Aggiungere testo o nomi</a:t>
            </a:r>
            <a:endParaRPr lang="it-IT" sz="2400" dirty="0">
              <a:latin typeface="Times New Roman" panose="02020603050405020304" pitchFamily="18" charset="0"/>
              <a:ea typeface="Arial Hebrew Scholar" charset="-79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183315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316127" y="724814"/>
            <a:ext cx="90437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it-IT" sz="3000" b="1" dirty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Titolo titolo</a:t>
            </a:r>
          </a:p>
          <a:p>
            <a:pPr>
              <a:lnSpc>
                <a:spcPts val="3000"/>
              </a:lnSpc>
            </a:pPr>
            <a:r>
              <a:rPr lang="it-IT" sz="3000" b="1" dirty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Titolo </a:t>
            </a:r>
            <a:r>
              <a:rPr lang="it-IT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titolotitolo</a:t>
            </a:r>
            <a:endParaRPr lang="it-IT" sz="3000" b="1" dirty="0">
              <a:solidFill>
                <a:schemeClr val="bg1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70992" y="1961779"/>
            <a:ext cx="594912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2400" b="1" dirty="0" err="1">
                <a:solidFill>
                  <a:srgbClr val="A711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Titoletto</a:t>
            </a:r>
            <a:endParaRPr lang="en-US" altLang="x-none" sz="2400" b="1" dirty="0">
              <a:solidFill>
                <a:srgbClr val="A711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x-none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Lorem Ipsum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segnaposto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utilizzato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settore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tipografia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stampa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Lorem Ipsum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segnaposto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standard sin dal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sedicesimo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secolo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quando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anonimo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tipografo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cassetta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caratteri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li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assemblò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preparare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campione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sopravvissuto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solo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cinque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passaggio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videoimpaginazione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583533" y="4276233"/>
            <a:ext cx="594912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2400" b="1" dirty="0" err="1">
                <a:solidFill>
                  <a:srgbClr val="A711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Titoletto</a:t>
            </a:r>
            <a:endParaRPr lang="en-US" altLang="x-none" sz="2400" b="1" dirty="0">
              <a:solidFill>
                <a:srgbClr val="A711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x-none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Lorem Ipsum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segnaposto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utilizzato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settore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tipografia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stampa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Lorem Ipsum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segnaposto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standard sin dal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sedicesimo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secolo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quando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anonimo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tipografo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cassetta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caratteri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li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assemblò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preparare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campione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sopravvissuto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solo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cinque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passaggio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videoimpaginazione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6040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14</Words>
  <Application>Microsoft Office PowerPoint</Application>
  <PresentationFormat>Formato A3 (297x420 mm)</PresentationFormat>
  <Paragraphs>9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Utente sconosciuto</cp:lastModifiedBy>
  <cp:revision>8</cp:revision>
  <dcterms:created xsi:type="dcterms:W3CDTF">2019-09-04T14:02:34Z</dcterms:created>
  <dcterms:modified xsi:type="dcterms:W3CDTF">2019-09-29T18:26:19Z</dcterms:modified>
</cp:coreProperties>
</file>